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41"/>
  </p:notesMasterIdLst>
  <p:sldIdLst>
    <p:sldId id="256" r:id="rId2"/>
    <p:sldId id="258" r:id="rId3"/>
    <p:sldId id="259" r:id="rId4"/>
    <p:sldId id="260" r:id="rId5"/>
    <p:sldId id="354" r:id="rId6"/>
    <p:sldId id="261" r:id="rId7"/>
    <p:sldId id="262" r:id="rId8"/>
    <p:sldId id="304" r:id="rId9"/>
    <p:sldId id="263" r:id="rId10"/>
    <p:sldId id="264" r:id="rId11"/>
    <p:sldId id="265" r:id="rId12"/>
    <p:sldId id="266" r:id="rId13"/>
    <p:sldId id="305" r:id="rId14"/>
    <p:sldId id="306" r:id="rId15"/>
    <p:sldId id="307" r:id="rId16"/>
    <p:sldId id="308" r:id="rId17"/>
    <p:sldId id="355" r:id="rId18"/>
    <p:sldId id="278" r:id="rId19"/>
    <p:sldId id="327" r:id="rId20"/>
    <p:sldId id="333" r:id="rId21"/>
    <p:sldId id="344" r:id="rId22"/>
    <p:sldId id="336" r:id="rId23"/>
    <p:sldId id="337" r:id="rId24"/>
    <p:sldId id="352" r:id="rId25"/>
    <p:sldId id="338" r:id="rId26"/>
    <p:sldId id="353" r:id="rId27"/>
    <p:sldId id="345" r:id="rId28"/>
    <p:sldId id="346" r:id="rId29"/>
    <p:sldId id="347" r:id="rId30"/>
    <p:sldId id="351" r:id="rId31"/>
    <p:sldId id="348" r:id="rId32"/>
    <p:sldId id="349" r:id="rId33"/>
    <p:sldId id="350" r:id="rId34"/>
    <p:sldId id="339" r:id="rId35"/>
    <p:sldId id="340" r:id="rId36"/>
    <p:sldId id="356" r:id="rId37"/>
    <p:sldId id="342" r:id="rId38"/>
    <p:sldId id="343" r:id="rId39"/>
    <p:sldId id="283" r:id="rId40"/>
  </p:sldIdLst>
  <p:sldSz cx="9144000" cy="5143500" type="screen16x9"/>
  <p:notesSz cx="6858000" cy="9144000"/>
  <p:embeddedFontLst>
    <p:embeddedFont>
      <p:font typeface="Anybody" panose="020B0604020202020204" charset="0"/>
      <p:regular r:id="rId42"/>
      <p:bold r:id="rId43"/>
      <p:italic r:id="rId44"/>
      <p:boldItalic r:id="rId45"/>
    </p:embeddedFont>
    <p:embeddedFont>
      <p:font typeface="Red Hat Text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C26"/>
    <a:srgbClr val="FEFDE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26FA81-30D8-4586-92E8-44F6C904CDD7}">
  <a:tblStyle styleId="{ED26FA81-30D8-4586-92E8-44F6C904CD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1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767f785ce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767f785ce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g2775c9c9dc9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8" name="Google Shape;1208;g2775c9c9dc9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767f785ce1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767f785ce1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6919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2767f785ce1_0_1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2767f785ce1_0_1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925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563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134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775c9c9d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775c9c9d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72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775c9c9dc9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2775c9c9dc9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775c9c9dc9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6" name="Google Shape;1676;g2775c9c9dc9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86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775c9c9dc9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775c9c9dc9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27985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61987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5495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4990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9122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836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12551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2598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5320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477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775c9c9d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775c9c9d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1633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05036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83324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200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775c9c9d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775c9c9d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43486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4062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g2775c9c9dc9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6" name="Google Shape;1246;g2775c9c9dc9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172289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4" name="Google Shape;1934;g2767f785ce1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5" name="Google Shape;1935;g2767f785ce1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2767f785ce1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2767f785ce1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2775c9c9dc9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2775c9c9dc9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13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775c9c9dc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775c9c9dc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g2775c9c9dc9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3" name="Google Shape;1093;g2775c9c9dc9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g2775c9c9dc9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7" name="Google Shape;1057;g2775c9c9dc9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2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g2775c9c9dc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7" name="Google Shape;1147;g2775c9c9dc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4300" y="794661"/>
            <a:ext cx="4529700" cy="30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latin typeface="Anybody"/>
                <a:ea typeface="Anybody"/>
                <a:cs typeface="Anybody"/>
                <a:sym typeface="Anybod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4290" y="3813839"/>
            <a:ext cx="4529700" cy="4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04992" y="241471"/>
            <a:ext cx="8722663" cy="4793206"/>
            <a:chOff x="204992" y="241471"/>
            <a:chExt cx="8722663" cy="4793206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04992" y="3996683"/>
              <a:ext cx="861128" cy="1037995"/>
              <a:chOff x="204992" y="3996683"/>
              <a:chExt cx="861128" cy="1037995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204992" y="4347444"/>
                <a:ext cx="91523" cy="105497"/>
                <a:chOff x="8140660" y="1944411"/>
                <a:chExt cx="35778" cy="4124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" name="Google Shape;20;p2"/>
              <p:cNvGrpSpPr/>
              <p:nvPr/>
            </p:nvGrpSpPr>
            <p:grpSpPr>
              <a:xfrm>
                <a:off x="559664" y="4843966"/>
                <a:ext cx="165450" cy="190711"/>
                <a:chOff x="7643207" y="1415420"/>
                <a:chExt cx="35778" cy="41240"/>
              </a:xfrm>
            </p:grpSpPr>
            <p:sp>
              <p:nvSpPr>
                <p:cNvPr id="21" name="Google Shape;21;p2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7" name="Google Shape;27;p2"/>
              <p:cNvSpPr/>
              <p:nvPr/>
            </p:nvSpPr>
            <p:spPr>
              <a:xfrm rot="-5400000">
                <a:off x="1014307" y="480038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-5400000">
                <a:off x="231991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-5400000">
                <a:off x="451292" y="4001499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>
              <a:off x="7910062" y="241471"/>
              <a:ext cx="1017593" cy="781870"/>
              <a:chOff x="7910062" y="241471"/>
              <a:chExt cx="1017593" cy="781870"/>
            </a:xfrm>
          </p:grpSpPr>
          <p:grpSp>
            <p:nvGrpSpPr>
              <p:cNvPr id="31" name="Google Shape;31;p2"/>
              <p:cNvGrpSpPr/>
              <p:nvPr/>
            </p:nvGrpSpPr>
            <p:grpSpPr>
              <a:xfrm>
                <a:off x="8665284" y="241471"/>
                <a:ext cx="144229" cy="142665"/>
                <a:chOff x="5961247" y="2732760"/>
                <a:chExt cx="56381" cy="55770"/>
              </a:xfrm>
            </p:grpSpPr>
            <p:sp>
              <p:nvSpPr>
                <p:cNvPr id="32" name="Google Shape;32;p2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38;p2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" name="Google Shape;40;p2"/>
              <p:cNvSpPr/>
              <p:nvPr/>
            </p:nvSpPr>
            <p:spPr>
              <a:xfrm>
                <a:off x="8611369" y="946493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89014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7910062" y="284069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4"/>
          <p:cNvSpPr txBox="1">
            <a:spLocks noGrp="1"/>
          </p:cNvSpPr>
          <p:nvPr>
            <p:ph type="title"/>
          </p:nvPr>
        </p:nvSpPr>
        <p:spPr>
          <a:xfrm>
            <a:off x="3231225" y="3538450"/>
            <a:ext cx="51687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2" name="Google Shape;332;p14"/>
          <p:cNvSpPr txBox="1">
            <a:spLocks noGrp="1"/>
          </p:cNvSpPr>
          <p:nvPr>
            <p:ph type="subTitle" idx="1"/>
          </p:nvPr>
        </p:nvSpPr>
        <p:spPr>
          <a:xfrm>
            <a:off x="3231225" y="1066800"/>
            <a:ext cx="5168700" cy="236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33" name="Google Shape;333;p14"/>
          <p:cNvGrpSpPr/>
          <p:nvPr/>
        </p:nvGrpSpPr>
        <p:grpSpPr>
          <a:xfrm>
            <a:off x="235014" y="206644"/>
            <a:ext cx="8692642" cy="4751436"/>
            <a:chOff x="235014" y="206644"/>
            <a:chExt cx="8692642" cy="4751436"/>
          </a:xfrm>
        </p:grpSpPr>
        <p:grpSp>
          <p:nvGrpSpPr>
            <p:cNvPr id="334" name="Google Shape;334;p14"/>
            <p:cNvGrpSpPr/>
            <p:nvPr/>
          </p:nvGrpSpPr>
          <p:grpSpPr>
            <a:xfrm>
              <a:off x="7317254" y="3442858"/>
              <a:ext cx="1610401" cy="1515222"/>
              <a:chOff x="7317254" y="3442858"/>
              <a:chExt cx="1610401" cy="1515222"/>
            </a:xfrm>
          </p:grpSpPr>
          <p:grpSp>
            <p:nvGrpSpPr>
              <p:cNvPr id="335" name="Google Shape;335;p14"/>
              <p:cNvGrpSpPr/>
              <p:nvPr/>
            </p:nvGrpSpPr>
            <p:grpSpPr>
              <a:xfrm flipH="1">
                <a:off x="7317254" y="4746694"/>
                <a:ext cx="91523" cy="105497"/>
                <a:chOff x="8140660" y="1944411"/>
                <a:chExt cx="35778" cy="41240"/>
              </a:xfrm>
            </p:grpSpPr>
            <p:sp>
              <p:nvSpPr>
                <p:cNvPr id="336" name="Google Shape;336;p14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337;p14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338;p14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339;p14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340;p14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341;p14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42" name="Google Shape;342;p14"/>
              <p:cNvGrpSpPr/>
              <p:nvPr/>
            </p:nvGrpSpPr>
            <p:grpSpPr>
              <a:xfrm flipH="1">
                <a:off x="8572580" y="4595391"/>
                <a:ext cx="165450" cy="190711"/>
                <a:chOff x="7643207" y="1415420"/>
                <a:chExt cx="35778" cy="41240"/>
              </a:xfrm>
            </p:grpSpPr>
            <p:sp>
              <p:nvSpPr>
                <p:cNvPr id="343" name="Google Shape;343;p14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344;p14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345;p14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14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14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348;p14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49" name="Google Shape;349;p14"/>
              <p:cNvSpPr/>
              <p:nvPr/>
            </p:nvSpPr>
            <p:spPr>
              <a:xfrm rot="5400000" flipH="1">
                <a:off x="8092539" y="480038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4"/>
              <p:cNvSpPr/>
              <p:nvPr/>
            </p:nvSpPr>
            <p:spPr>
              <a:xfrm rot="5400000" flipH="1">
                <a:off x="8893167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4"/>
              <p:cNvSpPr/>
              <p:nvPr/>
            </p:nvSpPr>
            <p:spPr>
              <a:xfrm rot="5400000" flipH="1">
                <a:off x="8733204" y="3447674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" name="Google Shape;352;p14"/>
            <p:cNvGrpSpPr/>
            <p:nvPr/>
          </p:nvGrpSpPr>
          <p:grpSpPr>
            <a:xfrm>
              <a:off x="235014" y="206644"/>
              <a:ext cx="836406" cy="814354"/>
              <a:chOff x="235014" y="206644"/>
              <a:chExt cx="836406" cy="814354"/>
            </a:xfrm>
          </p:grpSpPr>
          <p:grpSp>
            <p:nvGrpSpPr>
              <p:cNvPr id="353" name="Google Shape;353;p14"/>
              <p:cNvGrpSpPr/>
              <p:nvPr/>
            </p:nvGrpSpPr>
            <p:grpSpPr>
              <a:xfrm flipH="1">
                <a:off x="485881" y="878334"/>
                <a:ext cx="144229" cy="142665"/>
                <a:chOff x="5961247" y="2732760"/>
                <a:chExt cx="56381" cy="55770"/>
              </a:xfrm>
            </p:grpSpPr>
            <p:sp>
              <p:nvSpPr>
                <p:cNvPr id="354" name="Google Shape;354;p14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355;p14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356;p14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357;p14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358;p14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361;p14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2" name="Google Shape;362;p14"/>
              <p:cNvSpPr/>
              <p:nvPr/>
            </p:nvSpPr>
            <p:spPr>
              <a:xfrm flipH="1">
                <a:off x="23501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14"/>
              <p:cNvSpPr/>
              <p:nvPr/>
            </p:nvSpPr>
            <p:spPr>
              <a:xfrm flipH="1">
                <a:off x="1004181" y="206644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720000" y="1049063"/>
            <a:ext cx="38520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subTitle" idx="1"/>
          </p:nvPr>
        </p:nvSpPr>
        <p:spPr>
          <a:xfrm>
            <a:off x="720000" y="2978138"/>
            <a:ext cx="38520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5"/>
          <p:cNvSpPr>
            <a:spLocks noGrp="1"/>
          </p:cNvSpPr>
          <p:nvPr>
            <p:ph type="pic" idx="2"/>
          </p:nvPr>
        </p:nvSpPr>
        <p:spPr>
          <a:xfrm>
            <a:off x="5193125" y="1088913"/>
            <a:ext cx="2967900" cy="2965800"/>
          </a:xfrm>
          <a:prstGeom prst="ellipse">
            <a:avLst/>
          </a:prstGeom>
          <a:noFill/>
          <a:ln>
            <a:noFill/>
          </a:ln>
        </p:spPr>
      </p:sp>
      <p:grpSp>
        <p:nvGrpSpPr>
          <p:cNvPr id="368" name="Google Shape;368;p15"/>
          <p:cNvGrpSpPr/>
          <p:nvPr/>
        </p:nvGrpSpPr>
        <p:grpSpPr>
          <a:xfrm>
            <a:off x="221292" y="3052044"/>
            <a:ext cx="8664213" cy="1906036"/>
            <a:chOff x="221292" y="3052044"/>
            <a:chExt cx="8664213" cy="1906036"/>
          </a:xfrm>
        </p:grpSpPr>
        <p:grpSp>
          <p:nvGrpSpPr>
            <p:cNvPr id="369" name="Google Shape;369;p15"/>
            <p:cNvGrpSpPr/>
            <p:nvPr/>
          </p:nvGrpSpPr>
          <p:grpSpPr>
            <a:xfrm>
              <a:off x="221292" y="3052044"/>
              <a:ext cx="1342022" cy="1906036"/>
              <a:chOff x="221292" y="3052044"/>
              <a:chExt cx="1342022" cy="1906036"/>
            </a:xfrm>
          </p:grpSpPr>
          <p:grpSp>
            <p:nvGrpSpPr>
              <p:cNvPr id="370" name="Google Shape;370;p15"/>
              <p:cNvGrpSpPr/>
              <p:nvPr/>
            </p:nvGrpSpPr>
            <p:grpSpPr>
              <a:xfrm>
                <a:off x="221292" y="3052044"/>
                <a:ext cx="91523" cy="105497"/>
                <a:chOff x="8140660" y="1944411"/>
                <a:chExt cx="35778" cy="41240"/>
              </a:xfrm>
            </p:grpSpPr>
            <p:sp>
              <p:nvSpPr>
                <p:cNvPr id="371" name="Google Shape;371;p15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15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15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15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375;p15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376;p15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7" name="Google Shape;377;p15"/>
              <p:cNvGrpSpPr/>
              <p:nvPr/>
            </p:nvGrpSpPr>
            <p:grpSpPr>
              <a:xfrm>
                <a:off x="1397864" y="4728916"/>
                <a:ext cx="165450" cy="190711"/>
                <a:chOff x="7643207" y="1415420"/>
                <a:chExt cx="35778" cy="41240"/>
              </a:xfrm>
            </p:grpSpPr>
            <p:sp>
              <p:nvSpPr>
                <p:cNvPr id="378" name="Google Shape;378;p15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9" name="Google Shape;379;p15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380;p15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381;p15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382;p15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383;p15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84" name="Google Shape;384;p15"/>
              <p:cNvSpPr/>
              <p:nvPr/>
            </p:nvSpPr>
            <p:spPr>
              <a:xfrm rot="-5400000">
                <a:off x="1014307" y="480038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 rot="-5400000">
                <a:off x="231991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15"/>
              <p:cNvSpPr/>
              <p:nvPr/>
            </p:nvSpPr>
            <p:spPr>
              <a:xfrm rot="-5400000">
                <a:off x="451292" y="4001499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" name="Google Shape;387;p15"/>
            <p:cNvGrpSpPr/>
            <p:nvPr/>
          </p:nvGrpSpPr>
          <p:grpSpPr>
            <a:xfrm>
              <a:off x="7649284" y="3364831"/>
              <a:ext cx="1236221" cy="1530792"/>
              <a:chOff x="7649284" y="3364831"/>
              <a:chExt cx="1236221" cy="1530792"/>
            </a:xfrm>
          </p:grpSpPr>
          <p:grpSp>
            <p:nvGrpSpPr>
              <p:cNvPr id="388" name="Google Shape;388;p15"/>
              <p:cNvGrpSpPr/>
              <p:nvPr/>
            </p:nvGrpSpPr>
            <p:grpSpPr>
              <a:xfrm>
                <a:off x="7649284" y="4752959"/>
                <a:ext cx="144229" cy="142665"/>
                <a:chOff x="5961247" y="2732760"/>
                <a:chExt cx="56381" cy="55770"/>
              </a:xfrm>
            </p:grpSpPr>
            <p:sp>
              <p:nvSpPr>
                <p:cNvPr id="389" name="Google Shape;389;p15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390;p15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15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392;p15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393;p15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394;p15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395;p15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396;p15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97" name="Google Shape;397;p15"/>
              <p:cNvSpPr/>
              <p:nvPr/>
            </p:nvSpPr>
            <p:spPr>
              <a:xfrm>
                <a:off x="8694032" y="3816693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5"/>
              <p:cNvSpPr/>
              <p:nvPr/>
            </p:nvSpPr>
            <p:spPr>
              <a:xfrm>
                <a:off x="8847994" y="33648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5"/>
              <p:cNvSpPr/>
              <p:nvPr/>
            </p:nvSpPr>
            <p:spPr>
              <a:xfrm>
                <a:off x="8780762" y="4795557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8"/>
          <p:cNvSpPr txBox="1">
            <a:spLocks noGrp="1"/>
          </p:cNvSpPr>
          <p:nvPr>
            <p:ph type="subTitle" idx="1"/>
          </p:nvPr>
        </p:nvSpPr>
        <p:spPr>
          <a:xfrm>
            <a:off x="720025" y="1610942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8"/>
          <p:cNvSpPr txBox="1">
            <a:spLocks noGrp="1"/>
          </p:cNvSpPr>
          <p:nvPr>
            <p:ph type="subTitle" idx="2"/>
          </p:nvPr>
        </p:nvSpPr>
        <p:spPr>
          <a:xfrm>
            <a:off x="720025" y="2732634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subTitle" idx="3"/>
          </p:nvPr>
        </p:nvSpPr>
        <p:spPr>
          <a:xfrm>
            <a:off x="720025" y="385790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8"/>
          <p:cNvSpPr txBox="1">
            <a:spLocks noGrp="1"/>
          </p:cNvSpPr>
          <p:nvPr>
            <p:ph type="subTitle" idx="4"/>
          </p:nvPr>
        </p:nvSpPr>
        <p:spPr>
          <a:xfrm>
            <a:off x="720025" y="1234117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460" name="Google Shape;460;p18"/>
          <p:cNvSpPr txBox="1">
            <a:spLocks noGrp="1"/>
          </p:cNvSpPr>
          <p:nvPr>
            <p:ph type="subTitle" idx="5"/>
          </p:nvPr>
        </p:nvSpPr>
        <p:spPr>
          <a:xfrm>
            <a:off x="720025" y="2353721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461" name="Google Shape;461;p18"/>
          <p:cNvSpPr txBox="1">
            <a:spLocks noGrp="1"/>
          </p:cNvSpPr>
          <p:nvPr>
            <p:ph type="subTitle" idx="6"/>
          </p:nvPr>
        </p:nvSpPr>
        <p:spPr>
          <a:xfrm>
            <a:off x="720025" y="347690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462" name="Google Shape;462;p18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63" name="Google Shape;463;p18"/>
          <p:cNvGrpSpPr/>
          <p:nvPr/>
        </p:nvGrpSpPr>
        <p:grpSpPr>
          <a:xfrm>
            <a:off x="116862" y="-526133"/>
            <a:ext cx="9649007" cy="5518124"/>
            <a:chOff x="116862" y="-526133"/>
            <a:chExt cx="9649007" cy="5518124"/>
          </a:xfrm>
        </p:grpSpPr>
        <p:grpSp>
          <p:nvGrpSpPr>
            <p:cNvPr id="464" name="Google Shape;464;p18"/>
            <p:cNvGrpSpPr/>
            <p:nvPr/>
          </p:nvGrpSpPr>
          <p:grpSpPr>
            <a:xfrm rot="-1640182">
              <a:off x="7615496" y="-94863"/>
              <a:ext cx="2077922" cy="820864"/>
              <a:chOff x="7615750" y="4042652"/>
              <a:chExt cx="2077982" cy="820888"/>
            </a:xfrm>
          </p:grpSpPr>
          <p:sp>
            <p:nvSpPr>
              <p:cNvPr id="465" name="Google Shape;465;p18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6" name="Google Shape;466;p18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467" name="Google Shape;467;p18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71" name="Google Shape;471;p18"/>
            <p:cNvGrpSpPr/>
            <p:nvPr/>
          </p:nvGrpSpPr>
          <p:grpSpPr>
            <a:xfrm>
              <a:off x="116862" y="4210121"/>
              <a:ext cx="1017593" cy="781870"/>
              <a:chOff x="116862" y="4210121"/>
              <a:chExt cx="1017593" cy="781870"/>
            </a:xfrm>
          </p:grpSpPr>
          <p:grpSp>
            <p:nvGrpSpPr>
              <p:cNvPr id="472" name="Google Shape;472;p18"/>
              <p:cNvGrpSpPr/>
              <p:nvPr/>
            </p:nvGrpSpPr>
            <p:grpSpPr>
              <a:xfrm rot="10800000">
                <a:off x="235004" y="4849327"/>
                <a:ext cx="144229" cy="142665"/>
                <a:chOff x="5961247" y="2732760"/>
                <a:chExt cx="56381" cy="55770"/>
              </a:xfrm>
            </p:grpSpPr>
            <p:sp>
              <p:nvSpPr>
                <p:cNvPr id="473" name="Google Shape;473;p18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0;p18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81" name="Google Shape;481;p18"/>
              <p:cNvSpPr/>
              <p:nvPr/>
            </p:nvSpPr>
            <p:spPr>
              <a:xfrm rot="10800000">
                <a:off x="346428" y="4210121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8"/>
              <p:cNvSpPr/>
              <p:nvPr/>
            </p:nvSpPr>
            <p:spPr>
              <a:xfrm rot="10800000">
                <a:off x="116862" y="4528759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8"/>
              <p:cNvSpPr/>
              <p:nvPr/>
            </p:nvSpPr>
            <p:spPr>
              <a:xfrm rot="10800000">
                <a:off x="1067217" y="4891949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3"/>
          <p:cNvSpPr txBox="1">
            <a:spLocks noGrp="1"/>
          </p:cNvSpPr>
          <p:nvPr>
            <p:ph type="title" hasCustomPrompt="1"/>
          </p:nvPr>
        </p:nvSpPr>
        <p:spPr>
          <a:xfrm>
            <a:off x="731350" y="552112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23"/>
          <p:cNvSpPr txBox="1">
            <a:spLocks noGrp="1"/>
          </p:cNvSpPr>
          <p:nvPr>
            <p:ph type="subTitle" idx="1"/>
          </p:nvPr>
        </p:nvSpPr>
        <p:spPr>
          <a:xfrm>
            <a:off x="731350" y="1288076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23"/>
          <p:cNvSpPr txBox="1">
            <a:spLocks noGrp="1"/>
          </p:cNvSpPr>
          <p:nvPr>
            <p:ph type="title" idx="2" hasCustomPrompt="1"/>
          </p:nvPr>
        </p:nvSpPr>
        <p:spPr>
          <a:xfrm>
            <a:off x="2229950" y="1904368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3"/>
          </p:nvPr>
        </p:nvSpPr>
        <p:spPr>
          <a:xfrm>
            <a:off x="2229950" y="2640332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1" name="Google Shape;671;p23"/>
          <p:cNvSpPr txBox="1">
            <a:spLocks noGrp="1"/>
          </p:cNvSpPr>
          <p:nvPr>
            <p:ph type="title" idx="4" hasCustomPrompt="1"/>
          </p:nvPr>
        </p:nvSpPr>
        <p:spPr>
          <a:xfrm>
            <a:off x="3715850" y="3256624"/>
            <a:ext cx="46968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2" name="Google Shape;672;p23"/>
          <p:cNvSpPr txBox="1">
            <a:spLocks noGrp="1"/>
          </p:cNvSpPr>
          <p:nvPr>
            <p:ph type="subTitle" idx="5"/>
          </p:nvPr>
        </p:nvSpPr>
        <p:spPr>
          <a:xfrm>
            <a:off x="3715850" y="3992588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3" name="Google Shape;673;p23"/>
          <p:cNvGrpSpPr/>
          <p:nvPr/>
        </p:nvGrpSpPr>
        <p:grpSpPr>
          <a:xfrm>
            <a:off x="7910062" y="3180782"/>
            <a:ext cx="1055693" cy="1811297"/>
            <a:chOff x="7910062" y="3180782"/>
            <a:chExt cx="1055693" cy="1811297"/>
          </a:xfrm>
        </p:grpSpPr>
        <p:grpSp>
          <p:nvGrpSpPr>
            <p:cNvPr id="674" name="Google Shape;674;p23"/>
            <p:cNvGrpSpPr/>
            <p:nvPr/>
          </p:nvGrpSpPr>
          <p:grpSpPr>
            <a:xfrm rot="10800000" flipH="1">
              <a:off x="8550085" y="4057150"/>
              <a:ext cx="194578" cy="192484"/>
              <a:chOff x="5961247" y="2732760"/>
              <a:chExt cx="56381" cy="55770"/>
            </a:xfrm>
          </p:grpSpPr>
          <p:sp>
            <p:nvSpPr>
              <p:cNvPr id="675" name="Google Shape;675;p23"/>
              <p:cNvSpPr/>
              <p:nvPr/>
            </p:nvSpPr>
            <p:spPr>
              <a:xfrm>
                <a:off x="5985490" y="2732760"/>
                <a:ext cx="7895" cy="1091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2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48"/>
                    </a:cubicBezTo>
                    <a:lnTo>
                      <a:pt x="1" y="186"/>
                    </a:lnTo>
                    <a:cubicBezTo>
                      <a:pt x="1" y="0"/>
                      <a:pt x="269" y="0"/>
                      <a:pt x="269" y="186"/>
                    </a:cubicBezTo>
                    <a:lnTo>
                      <a:pt x="269" y="227"/>
                    </a:lnTo>
                    <a:cubicBezTo>
                      <a:pt x="269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3"/>
              <p:cNvSpPr/>
              <p:nvPr/>
            </p:nvSpPr>
            <p:spPr>
              <a:xfrm>
                <a:off x="5985490" y="2777581"/>
                <a:ext cx="789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3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28"/>
                    </a:cubicBezTo>
                    <a:lnTo>
                      <a:pt x="1" y="166"/>
                    </a:lnTo>
                    <a:cubicBezTo>
                      <a:pt x="1" y="1"/>
                      <a:pt x="269" y="1"/>
                      <a:pt x="269" y="166"/>
                    </a:cubicBezTo>
                    <a:lnTo>
                      <a:pt x="269" y="248"/>
                    </a:lnTo>
                    <a:cubicBezTo>
                      <a:pt x="248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3"/>
              <p:cNvSpPr/>
              <p:nvPr/>
            </p:nvSpPr>
            <p:spPr>
              <a:xfrm>
                <a:off x="5966706" y="2738807"/>
                <a:ext cx="1153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73" extrusionOk="0">
                    <a:moveTo>
                      <a:pt x="248" y="372"/>
                    </a:moveTo>
                    <a:cubicBezTo>
                      <a:pt x="228" y="372"/>
                      <a:pt x="186" y="351"/>
                      <a:pt x="166" y="331"/>
                    </a:cubicBezTo>
                    <a:lnTo>
                      <a:pt x="125" y="289"/>
                    </a:lnTo>
                    <a:cubicBezTo>
                      <a:pt x="1" y="166"/>
                      <a:pt x="186" y="0"/>
                      <a:pt x="310" y="124"/>
                    </a:cubicBezTo>
                    <a:lnTo>
                      <a:pt x="352" y="166"/>
                    </a:lnTo>
                    <a:cubicBezTo>
                      <a:pt x="393" y="207"/>
                      <a:pt x="393" y="289"/>
                      <a:pt x="352" y="331"/>
                    </a:cubicBezTo>
                    <a:cubicBezTo>
                      <a:pt x="331" y="351"/>
                      <a:pt x="290" y="372"/>
                      <a:pt x="248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3"/>
              <p:cNvSpPr/>
              <p:nvPr/>
            </p:nvSpPr>
            <p:spPr>
              <a:xfrm>
                <a:off x="5998228" y="2770302"/>
                <a:ext cx="12122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3" extrusionOk="0">
                    <a:moveTo>
                      <a:pt x="268" y="373"/>
                    </a:moveTo>
                    <a:cubicBezTo>
                      <a:pt x="227" y="373"/>
                      <a:pt x="186" y="373"/>
                      <a:pt x="165" y="352"/>
                    </a:cubicBezTo>
                    <a:lnTo>
                      <a:pt x="124" y="311"/>
                    </a:lnTo>
                    <a:cubicBezTo>
                      <a:pt x="0" y="187"/>
                      <a:pt x="186" y="1"/>
                      <a:pt x="310" y="125"/>
                    </a:cubicBezTo>
                    <a:lnTo>
                      <a:pt x="351" y="166"/>
                    </a:lnTo>
                    <a:cubicBezTo>
                      <a:pt x="413" y="207"/>
                      <a:pt x="413" y="290"/>
                      <a:pt x="351" y="352"/>
                    </a:cubicBezTo>
                    <a:cubicBezTo>
                      <a:pt x="330" y="373"/>
                      <a:pt x="289" y="373"/>
                      <a:pt x="268" y="3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3"/>
              <p:cNvSpPr/>
              <p:nvPr/>
            </p:nvSpPr>
            <p:spPr>
              <a:xfrm>
                <a:off x="5961247" y="2757592"/>
                <a:ext cx="11564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1" y="248"/>
                      <a:pt x="1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3"/>
              <p:cNvSpPr/>
              <p:nvPr/>
            </p:nvSpPr>
            <p:spPr>
              <a:xfrm>
                <a:off x="6006093" y="2757592"/>
                <a:ext cx="11535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0" y="248"/>
                      <a:pt x="0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3"/>
              <p:cNvSpPr/>
              <p:nvPr/>
            </p:nvSpPr>
            <p:spPr>
              <a:xfrm>
                <a:off x="5967909" y="2772122"/>
                <a:ext cx="10331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11" extrusionOk="0">
                    <a:moveTo>
                      <a:pt x="166" y="311"/>
                    </a:moveTo>
                    <a:cubicBezTo>
                      <a:pt x="63" y="311"/>
                      <a:pt x="1" y="187"/>
                      <a:pt x="84" y="104"/>
                    </a:cubicBezTo>
                    <a:lnTo>
                      <a:pt x="125" y="63"/>
                    </a:lnTo>
                    <a:cubicBezTo>
                      <a:pt x="166" y="1"/>
                      <a:pt x="249" y="1"/>
                      <a:pt x="311" y="63"/>
                    </a:cubicBezTo>
                    <a:cubicBezTo>
                      <a:pt x="352" y="104"/>
                      <a:pt x="352" y="187"/>
                      <a:pt x="311" y="228"/>
                    </a:cubicBezTo>
                    <a:lnTo>
                      <a:pt x="269" y="290"/>
                    </a:lnTo>
                    <a:cubicBezTo>
                      <a:pt x="249" y="311"/>
                      <a:pt x="207" y="311"/>
                      <a:pt x="166" y="3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3"/>
              <p:cNvSpPr/>
              <p:nvPr/>
            </p:nvSpPr>
            <p:spPr>
              <a:xfrm>
                <a:off x="5999431" y="2740627"/>
                <a:ext cx="10918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11" extrusionOk="0">
                    <a:moveTo>
                      <a:pt x="186" y="310"/>
                    </a:moveTo>
                    <a:cubicBezTo>
                      <a:pt x="62" y="310"/>
                      <a:pt x="0" y="166"/>
                      <a:pt x="83" y="104"/>
                    </a:cubicBezTo>
                    <a:lnTo>
                      <a:pt x="124" y="42"/>
                    </a:lnTo>
                    <a:cubicBezTo>
                      <a:pt x="186" y="0"/>
                      <a:pt x="269" y="0"/>
                      <a:pt x="310" y="42"/>
                    </a:cubicBezTo>
                    <a:cubicBezTo>
                      <a:pt x="372" y="104"/>
                      <a:pt x="372" y="186"/>
                      <a:pt x="310" y="227"/>
                    </a:cubicBezTo>
                    <a:lnTo>
                      <a:pt x="269" y="269"/>
                    </a:lnTo>
                    <a:cubicBezTo>
                      <a:pt x="248" y="289"/>
                      <a:pt x="207" y="310"/>
                      <a:pt x="186" y="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3" name="Google Shape;683;p23"/>
            <p:cNvSpPr/>
            <p:nvPr/>
          </p:nvSpPr>
          <p:spPr>
            <a:xfrm rot="10800000" flipH="1">
              <a:off x="8578544" y="3180782"/>
              <a:ext cx="86720" cy="76848"/>
            </a:xfrm>
            <a:custGeom>
              <a:avLst/>
              <a:gdLst/>
              <a:ahLst/>
              <a:cxnLst/>
              <a:rect l="l" t="t" r="r" b="b"/>
              <a:pathLst>
                <a:path w="2150" h="1905" extrusionOk="0">
                  <a:moveTo>
                    <a:pt x="1060" y="1"/>
                  </a:moveTo>
                  <a:cubicBezTo>
                    <a:pt x="643" y="1"/>
                    <a:pt x="234" y="271"/>
                    <a:pt x="126" y="752"/>
                  </a:cubicBezTo>
                  <a:cubicBezTo>
                    <a:pt x="0" y="1383"/>
                    <a:pt x="500" y="1905"/>
                    <a:pt x="1056" y="1905"/>
                  </a:cubicBezTo>
                  <a:cubicBezTo>
                    <a:pt x="1228" y="1905"/>
                    <a:pt x="1406" y="1855"/>
                    <a:pt x="1571" y="1743"/>
                  </a:cubicBezTo>
                  <a:cubicBezTo>
                    <a:pt x="2025" y="1454"/>
                    <a:pt x="2149" y="876"/>
                    <a:pt x="1860" y="442"/>
                  </a:cubicBezTo>
                  <a:cubicBezTo>
                    <a:pt x="1662" y="140"/>
                    <a:pt x="1359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 rot="10800000" flipH="1">
              <a:off x="8928244" y="4727295"/>
              <a:ext cx="37512" cy="32272"/>
            </a:xfrm>
            <a:custGeom>
              <a:avLst/>
              <a:gdLst/>
              <a:ahLst/>
              <a:cxnLst/>
              <a:rect l="l" t="t" r="r" b="b"/>
              <a:pathLst>
                <a:path w="930" h="800" extrusionOk="0">
                  <a:moveTo>
                    <a:pt x="537" y="0"/>
                  </a:moveTo>
                  <a:cubicBezTo>
                    <a:pt x="186" y="0"/>
                    <a:pt x="0" y="434"/>
                    <a:pt x="248" y="681"/>
                  </a:cubicBezTo>
                  <a:cubicBezTo>
                    <a:pt x="330" y="763"/>
                    <a:pt x="432" y="800"/>
                    <a:pt x="532" y="800"/>
                  </a:cubicBezTo>
                  <a:cubicBezTo>
                    <a:pt x="735" y="800"/>
                    <a:pt x="929" y="648"/>
                    <a:pt x="929" y="413"/>
                  </a:cubicBezTo>
                  <a:cubicBezTo>
                    <a:pt x="929" y="186"/>
                    <a:pt x="744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 rot="10800000" flipH="1">
              <a:off x="7910062" y="4934635"/>
              <a:ext cx="67238" cy="57444"/>
            </a:xfrm>
            <a:custGeom>
              <a:avLst/>
              <a:gdLst/>
              <a:ahLst/>
              <a:cxnLst/>
              <a:rect l="l" t="t" r="r" b="b"/>
              <a:pathLst>
                <a:path w="1667" h="1424" extrusionOk="0">
                  <a:moveTo>
                    <a:pt x="959" y="1"/>
                  </a:moveTo>
                  <a:cubicBezTo>
                    <a:pt x="316" y="1"/>
                    <a:pt x="0" y="750"/>
                    <a:pt x="449" y="1198"/>
                  </a:cubicBezTo>
                  <a:cubicBezTo>
                    <a:pt x="597" y="1354"/>
                    <a:pt x="780" y="1423"/>
                    <a:pt x="957" y="1423"/>
                  </a:cubicBezTo>
                  <a:cubicBezTo>
                    <a:pt x="1322" y="1423"/>
                    <a:pt x="1666" y="1133"/>
                    <a:pt x="1666" y="703"/>
                  </a:cubicBezTo>
                  <a:cubicBezTo>
                    <a:pt x="1666" y="311"/>
                    <a:pt x="1357" y="1"/>
                    <a:pt x="985" y="1"/>
                  </a:cubicBezTo>
                  <a:cubicBezTo>
                    <a:pt x="976" y="1"/>
                    <a:pt x="968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5"/>
          <p:cNvSpPr txBox="1">
            <a:spLocks noGrp="1"/>
          </p:cNvSpPr>
          <p:nvPr>
            <p:ph type="title"/>
          </p:nvPr>
        </p:nvSpPr>
        <p:spPr>
          <a:xfrm>
            <a:off x="2347950" y="540000"/>
            <a:ext cx="44481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25"/>
          <p:cNvSpPr txBox="1">
            <a:spLocks noGrp="1"/>
          </p:cNvSpPr>
          <p:nvPr>
            <p:ph type="subTitle" idx="1"/>
          </p:nvPr>
        </p:nvSpPr>
        <p:spPr>
          <a:xfrm>
            <a:off x="2347900" y="1446798"/>
            <a:ext cx="4448100" cy="146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25"/>
          <p:cNvSpPr txBox="1"/>
          <p:nvPr/>
        </p:nvSpPr>
        <p:spPr>
          <a:xfrm>
            <a:off x="2099100" y="355480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CREDITS: This presentation template was created by </a:t>
            </a:r>
            <a:r>
              <a:rPr lang="en" sz="1200" b="1" u="sng">
                <a:solidFill>
                  <a:schemeClr val="hlink"/>
                </a:solidFill>
                <a:latin typeface="Red Hat Text"/>
                <a:ea typeface="Red Hat Text"/>
                <a:cs typeface="Red Hat Text"/>
                <a:sym typeface="Red Hat Text"/>
                <a:hlinkClick r:id="rId2"/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and includes icons by</a:t>
            </a:r>
            <a:r>
              <a:rPr lang="en" sz="12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r>
              <a:rPr lang="en" sz="1200" b="1" u="sng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,</a:t>
            </a:r>
            <a:r>
              <a:rPr lang="en" sz="12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 u="sng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rPr>
              <a:t> </a:t>
            </a:r>
            <a:endParaRPr sz="1200" b="1" u="sng">
              <a:solidFill>
                <a:schemeClr val="dk1"/>
              </a:solidFill>
              <a:latin typeface="Red Hat Text"/>
              <a:ea typeface="Red Hat Text"/>
              <a:cs typeface="Red Hat Text"/>
              <a:sym typeface="Red Hat Text"/>
            </a:endParaRPr>
          </a:p>
        </p:txBody>
      </p:sp>
      <p:grpSp>
        <p:nvGrpSpPr>
          <p:cNvPr id="720" name="Google Shape;720;p25"/>
          <p:cNvGrpSpPr/>
          <p:nvPr/>
        </p:nvGrpSpPr>
        <p:grpSpPr>
          <a:xfrm>
            <a:off x="173524" y="276534"/>
            <a:ext cx="8754120" cy="4709795"/>
            <a:chOff x="173524" y="276534"/>
            <a:chExt cx="8754120" cy="4709795"/>
          </a:xfrm>
        </p:grpSpPr>
        <p:grpSp>
          <p:nvGrpSpPr>
            <p:cNvPr id="721" name="Google Shape;721;p25"/>
            <p:cNvGrpSpPr/>
            <p:nvPr/>
          </p:nvGrpSpPr>
          <p:grpSpPr>
            <a:xfrm>
              <a:off x="173524" y="276534"/>
              <a:ext cx="8754120" cy="4709795"/>
              <a:chOff x="173524" y="276534"/>
              <a:chExt cx="8754120" cy="4709795"/>
            </a:xfrm>
          </p:grpSpPr>
          <p:grpSp>
            <p:nvGrpSpPr>
              <p:cNvPr id="722" name="Google Shape;722;p25"/>
              <p:cNvGrpSpPr/>
              <p:nvPr/>
            </p:nvGrpSpPr>
            <p:grpSpPr>
              <a:xfrm flipH="1">
                <a:off x="8836122" y="4290294"/>
                <a:ext cx="91523" cy="105497"/>
                <a:chOff x="8140660" y="1944411"/>
                <a:chExt cx="35778" cy="41240"/>
              </a:xfrm>
            </p:grpSpPr>
            <p:sp>
              <p:nvSpPr>
                <p:cNvPr id="723" name="Google Shape;723;p25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25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25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25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727;p25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728;p25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9" name="Google Shape;729;p25"/>
              <p:cNvSpPr/>
              <p:nvPr/>
            </p:nvSpPr>
            <p:spPr>
              <a:xfrm rot="5400000" flipH="1">
                <a:off x="8062507" y="474323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5"/>
              <p:cNvSpPr/>
              <p:nvPr/>
            </p:nvSpPr>
            <p:spPr>
              <a:xfrm rot="5400000" flipH="1">
                <a:off x="8863135" y="486644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5"/>
              <p:cNvSpPr/>
              <p:nvPr/>
            </p:nvSpPr>
            <p:spPr>
              <a:xfrm rot="5400000" flipH="1">
                <a:off x="8614671" y="3944349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32" name="Google Shape;732;p25"/>
              <p:cNvGrpSpPr/>
              <p:nvPr/>
            </p:nvGrpSpPr>
            <p:grpSpPr>
              <a:xfrm>
                <a:off x="173524" y="276534"/>
                <a:ext cx="1135211" cy="4709795"/>
                <a:chOff x="173524" y="276534"/>
                <a:chExt cx="1135211" cy="4709795"/>
              </a:xfrm>
            </p:grpSpPr>
            <p:grpSp>
              <p:nvGrpSpPr>
                <p:cNvPr id="733" name="Google Shape;733;p25"/>
                <p:cNvGrpSpPr/>
                <p:nvPr/>
              </p:nvGrpSpPr>
              <p:grpSpPr>
                <a:xfrm rot="10800000">
                  <a:off x="291666" y="4843664"/>
                  <a:ext cx="144229" cy="142665"/>
                  <a:chOff x="5961247" y="2732760"/>
                  <a:chExt cx="56381" cy="55770"/>
                </a:xfrm>
              </p:grpSpPr>
              <p:sp>
                <p:nvSpPr>
                  <p:cNvPr id="734" name="Google Shape;734;p25"/>
                  <p:cNvSpPr/>
                  <p:nvPr/>
                </p:nvSpPr>
                <p:spPr>
                  <a:xfrm>
                    <a:off x="5985490" y="2732760"/>
                    <a:ext cx="7895" cy="10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372" extrusionOk="0">
                        <a:moveTo>
                          <a:pt x="145" y="372"/>
                        </a:moveTo>
                        <a:cubicBezTo>
                          <a:pt x="63" y="372"/>
                          <a:pt x="1" y="310"/>
                          <a:pt x="1" y="248"/>
                        </a:cubicBezTo>
                        <a:lnTo>
                          <a:pt x="1" y="186"/>
                        </a:lnTo>
                        <a:cubicBezTo>
                          <a:pt x="1" y="0"/>
                          <a:pt x="269" y="0"/>
                          <a:pt x="269" y="186"/>
                        </a:cubicBezTo>
                        <a:lnTo>
                          <a:pt x="269" y="227"/>
                        </a:lnTo>
                        <a:cubicBezTo>
                          <a:pt x="269" y="310"/>
                          <a:pt x="207" y="372"/>
                          <a:pt x="145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5" name="Google Shape;735;p25"/>
                  <p:cNvSpPr/>
                  <p:nvPr/>
                </p:nvSpPr>
                <p:spPr>
                  <a:xfrm>
                    <a:off x="5985490" y="2777581"/>
                    <a:ext cx="7895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373" extrusionOk="0">
                        <a:moveTo>
                          <a:pt x="145" y="372"/>
                        </a:moveTo>
                        <a:cubicBezTo>
                          <a:pt x="63" y="372"/>
                          <a:pt x="1" y="310"/>
                          <a:pt x="1" y="228"/>
                        </a:cubicBezTo>
                        <a:lnTo>
                          <a:pt x="1" y="166"/>
                        </a:lnTo>
                        <a:cubicBezTo>
                          <a:pt x="1" y="1"/>
                          <a:pt x="269" y="1"/>
                          <a:pt x="269" y="166"/>
                        </a:cubicBezTo>
                        <a:lnTo>
                          <a:pt x="269" y="248"/>
                        </a:lnTo>
                        <a:cubicBezTo>
                          <a:pt x="248" y="310"/>
                          <a:pt x="207" y="372"/>
                          <a:pt x="145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6" name="Google Shape;736;p25"/>
                  <p:cNvSpPr/>
                  <p:nvPr/>
                </p:nvSpPr>
                <p:spPr>
                  <a:xfrm>
                    <a:off x="5966706" y="2738807"/>
                    <a:ext cx="11535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373" extrusionOk="0">
                        <a:moveTo>
                          <a:pt x="248" y="372"/>
                        </a:moveTo>
                        <a:cubicBezTo>
                          <a:pt x="228" y="372"/>
                          <a:pt x="186" y="351"/>
                          <a:pt x="166" y="331"/>
                        </a:cubicBezTo>
                        <a:lnTo>
                          <a:pt x="125" y="289"/>
                        </a:lnTo>
                        <a:cubicBezTo>
                          <a:pt x="1" y="166"/>
                          <a:pt x="186" y="0"/>
                          <a:pt x="310" y="124"/>
                        </a:cubicBezTo>
                        <a:lnTo>
                          <a:pt x="352" y="166"/>
                        </a:lnTo>
                        <a:cubicBezTo>
                          <a:pt x="393" y="207"/>
                          <a:pt x="393" y="289"/>
                          <a:pt x="352" y="331"/>
                        </a:cubicBezTo>
                        <a:cubicBezTo>
                          <a:pt x="331" y="351"/>
                          <a:pt x="290" y="372"/>
                          <a:pt x="248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7" name="Google Shape;737;p25"/>
                  <p:cNvSpPr/>
                  <p:nvPr/>
                </p:nvSpPr>
                <p:spPr>
                  <a:xfrm>
                    <a:off x="5998228" y="2770302"/>
                    <a:ext cx="12122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373" extrusionOk="0">
                        <a:moveTo>
                          <a:pt x="268" y="373"/>
                        </a:moveTo>
                        <a:cubicBezTo>
                          <a:pt x="227" y="373"/>
                          <a:pt x="186" y="373"/>
                          <a:pt x="165" y="352"/>
                        </a:cubicBezTo>
                        <a:lnTo>
                          <a:pt x="124" y="311"/>
                        </a:lnTo>
                        <a:cubicBezTo>
                          <a:pt x="0" y="187"/>
                          <a:pt x="186" y="1"/>
                          <a:pt x="310" y="125"/>
                        </a:cubicBezTo>
                        <a:lnTo>
                          <a:pt x="351" y="166"/>
                        </a:lnTo>
                        <a:cubicBezTo>
                          <a:pt x="413" y="207"/>
                          <a:pt x="413" y="290"/>
                          <a:pt x="351" y="352"/>
                        </a:cubicBezTo>
                        <a:cubicBezTo>
                          <a:pt x="330" y="373"/>
                          <a:pt x="289" y="373"/>
                          <a:pt x="268" y="37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8" name="Google Shape;738;p25"/>
                  <p:cNvSpPr/>
                  <p:nvPr/>
                </p:nvSpPr>
                <p:spPr>
                  <a:xfrm>
                    <a:off x="5961247" y="2757592"/>
                    <a:ext cx="11564" cy="7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" h="249" extrusionOk="0">
                        <a:moveTo>
                          <a:pt x="228" y="248"/>
                        </a:moveTo>
                        <a:lnTo>
                          <a:pt x="166" y="248"/>
                        </a:lnTo>
                        <a:cubicBezTo>
                          <a:pt x="1" y="248"/>
                          <a:pt x="1" y="0"/>
                          <a:pt x="166" y="0"/>
                        </a:cubicBezTo>
                        <a:lnTo>
                          <a:pt x="228" y="0"/>
                        </a:lnTo>
                        <a:cubicBezTo>
                          <a:pt x="393" y="0"/>
                          <a:pt x="393" y="248"/>
                          <a:pt x="228" y="24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9" name="Google Shape;739;p25"/>
                  <p:cNvSpPr/>
                  <p:nvPr/>
                </p:nvSpPr>
                <p:spPr>
                  <a:xfrm>
                    <a:off x="6006093" y="2757592"/>
                    <a:ext cx="11535" cy="7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49" extrusionOk="0">
                        <a:moveTo>
                          <a:pt x="228" y="248"/>
                        </a:moveTo>
                        <a:lnTo>
                          <a:pt x="166" y="248"/>
                        </a:lnTo>
                        <a:cubicBezTo>
                          <a:pt x="0" y="248"/>
                          <a:pt x="0" y="0"/>
                          <a:pt x="166" y="0"/>
                        </a:cubicBezTo>
                        <a:lnTo>
                          <a:pt x="228" y="0"/>
                        </a:lnTo>
                        <a:cubicBezTo>
                          <a:pt x="393" y="0"/>
                          <a:pt x="393" y="248"/>
                          <a:pt x="228" y="24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0" name="Google Shape;740;p25"/>
                  <p:cNvSpPr/>
                  <p:nvPr/>
                </p:nvSpPr>
                <p:spPr>
                  <a:xfrm>
                    <a:off x="5967909" y="2772122"/>
                    <a:ext cx="10331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" h="311" extrusionOk="0">
                        <a:moveTo>
                          <a:pt x="166" y="311"/>
                        </a:moveTo>
                        <a:cubicBezTo>
                          <a:pt x="63" y="311"/>
                          <a:pt x="1" y="187"/>
                          <a:pt x="84" y="104"/>
                        </a:cubicBezTo>
                        <a:lnTo>
                          <a:pt x="125" y="63"/>
                        </a:lnTo>
                        <a:cubicBezTo>
                          <a:pt x="166" y="1"/>
                          <a:pt x="249" y="1"/>
                          <a:pt x="311" y="63"/>
                        </a:cubicBezTo>
                        <a:cubicBezTo>
                          <a:pt x="352" y="104"/>
                          <a:pt x="352" y="187"/>
                          <a:pt x="311" y="228"/>
                        </a:cubicBezTo>
                        <a:lnTo>
                          <a:pt x="269" y="290"/>
                        </a:lnTo>
                        <a:cubicBezTo>
                          <a:pt x="249" y="311"/>
                          <a:pt x="207" y="311"/>
                          <a:pt x="166" y="31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1" name="Google Shape;741;p25"/>
                  <p:cNvSpPr/>
                  <p:nvPr/>
                </p:nvSpPr>
                <p:spPr>
                  <a:xfrm>
                    <a:off x="5999431" y="2740627"/>
                    <a:ext cx="10918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311" extrusionOk="0">
                        <a:moveTo>
                          <a:pt x="186" y="310"/>
                        </a:moveTo>
                        <a:cubicBezTo>
                          <a:pt x="62" y="310"/>
                          <a:pt x="0" y="166"/>
                          <a:pt x="83" y="104"/>
                        </a:cubicBezTo>
                        <a:lnTo>
                          <a:pt x="124" y="42"/>
                        </a:lnTo>
                        <a:cubicBezTo>
                          <a:pt x="186" y="0"/>
                          <a:pt x="269" y="0"/>
                          <a:pt x="310" y="42"/>
                        </a:cubicBezTo>
                        <a:cubicBezTo>
                          <a:pt x="372" y="104"/>
                          <a:pt x="372" y="186"/>
                          <a:pt x="310" y="227"/>
                        </a:cubicBezTo>
                        <a:lnTo>
                          <a:pt x="269" y="269"/>
                        </a:lnTo>
                        <a:cubicBezTo>
                          <a:pt x="248" y="289"/>
                          <a:pt x="207" y="310"/>
                          <a:pt x="186" y="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42" name="Google Shape;742;p25"/>
                <p:cNvSpPr/>
                <p:nvPr/>
              </p:nvSpPr>
              <p:spPr>
                <a:xfrm rot="10800000">
                  <a:off x="403091" y="4204459"/>
                  <a:ext cx="86720" cy="76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905" extrusionOk="0">
                      <a:moveTo>
                        <a:pt x="1060" y="1"/>
                      </a:moveTo>
                      <a:cubicBezTo>
                        <a:pt x="643" y="1"/>
                        <a:pt x="234" y="271"/>
                        <a:pt x="126" y="752"/>
                      </a:cubicBezTo>
                      <a:cubicBezTo>
                        <a:pt x="0" y="1383"/>
                        <a:pt x="500" y="1905"/>
                        <a:pt x="1056" y="1905"/>
                      </a:cubicBezTo>
                      <a:cubicBezTo>
                        <a:pt x="1228" y="1905"/>
                        <a:pt x="1406" y="1855"/>
                        <a:pt x="1571" y="1743"/>
                      </a:cubicBezTo>
                      <a:cubicBezTo>
                        <a:pt x="2025" y="1454"/>
                        <a:pt x="2149" y="876"/>
                        <a:pt x="1860" y="442"/>
                      </a:cubicBezTo>
                      <a:cubicBezTo>
                        <a:pt x="1662" y="140"/>
                        <a:pt x="1359" y="1"/>
                        <a:pt x="10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5"/>
                <p:cNvSpPr/>
                <p:nvPr/>
              </p:nvSpPr>
              <p:spPr>
                <a:xfrm rot="10800000">
                  <a:off x="173524" y="4523096"/>
                  <a:ext cx="37512" cy="3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800" extrusionOk="0">
                      <a:moveTo>
                        <a:pt x="537" y="0"/>
                      </a:moveTo>
                      <a:cubicBezTo>
                        <a:pt x="186" y="0"/>
                        <a:pt x="0" y="434"/>
                        <a:pt x="248" y="681"/>
                      </a:cubicBezTo>
                      <a:cubicBezTo>
                        <a:pt x="330" y="763"/>
                        <a:pt x="432" y="800"/>
                        <a:pt x="532" y="800"/>
                      </a:cubicBezTo>
                      <a:cubicBezTo>
                        <a:pt x="735" y="800"/>
                        <a:pt x="929" y="648"/>
                        <a:pt x="929" y="413"/>
                      </a:cubicBezTo>
                      <a:cubicBezTo>
                        <a:pt x="929" y="186"/>
                        <a:pt x="744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44" name="Google Shape;744;p25"/>
                <p:cNvGrpSpPr/>
                <p:nvPr/>
              </p:nvGrpSpPr>
              <p:grpSpPr>
                <a:xfrm>
                  <a:off x="204424" y="276534"/>
                  <a:ext cx="1104311" cy="255660"/>
                  <a:chOff x="204424" y="276534"/>
                  <a:chExt cx="1104311" cy="255660"/>
                </a:xfrm>
              </p:grpSpPr>
              <p:sp>
                <p:nvSpPr>
                  <p:cNvPr id="745" name="Google Shape;745;p25"/>
                  <p:cNvSpPr/>
                  <p:nvPr/>
                </p:nvSpPr>
                <p:spPr>
                  <a:xfrm rot="10800000">
                    <a:off x="1222016" y="276534"/>
                    <a:ext cx="86720" cy="768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0" h="1905" extrusionOk="0">
                        <a:moveTo>
                          <a:pt x="1060" y="1"/>
                        </a:moveTo>
                        <a:cubicBezTo>
                          <a:pt x="643" y="1"/>
                          <a:pt x="234" y="271"/>
                          <a:pt x="126" y="752"/>
                        </a:cubicBezTo>
                        <a:cubicBezTo>
                          <a:pt x="0" y="1383"/>
                          <a:pt x="500" y="1905"/>
                          <a:pt x="1056" y="1905"/>
                        </a:cubicBezTo>
                        <a:cubicBezTo>
                          <a:pt x="1228" y="1905"/>
                          <a:pt x="1406" y="1855"/>
                          <a:pt x="1571" y="1743"/>
                        </a:cubicBezTo>
                        <a:cubicBezTo>
                          <a:pt x="2025" y="1454"/>
                          <a:pt x="2149" y="876"/>
                          <a:pt x="1860" y="442"/>
                        </a:cubicBezTo>
                        <a:cubicBezTo>
                          <a:pt x="1662" y="140"/>
                          <a:pt x="1359" y="1"/>
                          <a:pt x="106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6" name="Google Shape;746;p25"/>
                  <p:cNvSpPr/>
                  <p:nvPr/>
                </p:nvSpPr>
                <p:spPr>
                  <a:xfrm rot="10800000">
                    <a:off x="204424" y="499921"/>
                    <a:ext cx="37512" cy="322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0" h="800" extrusionOk="0">
                        <a:moveTo>
                          <a:pt x="537" y="0"/>
                        </a:moveTo>
                        <a:cubicBezTo>
                          <a:pt x="186" y="0"/>
                          <a:pt x="0" y="434"/>
                          <a:pt x="248" y="681"/>
                        </a:cubicBezTo>
                        <a:cubicBezTo>
                          <a:pt x="330" y="763"/>
                          <a:pt x="432" y="800"/>
                          <a:pt x="532" y="800"/>
                        </a:cubicBezTo>
                        <a:cubicBezTo>
                          <a:pt x="735" y="800"/>
                          <a:pt x="929" y="648"/>
                          <a:pt x="929" y="413"/>
                        </a:cubicBezTo>
                        <a:cubicBezTo>
                          <a:pt x="929" y="186"/>
                          <a:pt x="744" y="0"/>
                          <a:pt x="537" y="0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sp>
          <p:nvSpPr>
            <p:cNvPr id="747" name="Google Shape;747;p25"/>
            <p:cNvSpPr/>
            <p:nvPr/>
          </p:nvSpPr>
          <p:spPr>
            <a:xfrm rot="5400000" flipH="1">
              <a:off x="8614671" y="487549"/>
              <a:ext cx="66674" cy="57041"/>
            </a:xfrm>
            <a:custGeom>
              <a:avLst/>
              <a:gdLst/>
              <a:ahLst/>
              <a:cxnLst/>
              <a:rect l="l" t="t" r="r" b="b"/>
              <a:pathLst>
                <a:path w="1653" h="1414" extrusionOk="0">
                  <a:moveTo>
                    <a:pt x="950" y="0"/>
                  </a:moveTo>
                  <a:cubicBezTo>
                    <a:pt x="331" y="0"/>
                    <a:pt x="1" y="764"/>
                    <a:pt x="455" y="1198"/>
                  </a:cubicBezTo>
                  <a:cubicBezTo>
                    <a:pt x="597" y="1347"/>
                    <a:pt x="775" y="1413"/>
                    <a:pt x="949" y="1413"/>
                  </a:cubicBezTo>
                  <a:cubicBezTo>
                    <a:pt x="1307" y="1413"/>
                    <a:pt x="1652" y="1132"/>
                    <a:pt x="1652" y="702"/>
                  </a:cubicBezTo>
                  <a:cubicBezTo>
                    <a:pt x="1652" y="310"/>
                    <a:pt x="1343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26"/>
          <p:cNvGrpSpPr/>
          <p:nvPr/>
        </p:nvGrpSpPr>
        <p:grpSpPr>
          <a:xfrm>
            <a:off x="-593986" y="-325531"/>
            <a:ext cx="9586249" cy="5227068"/>
            <a:chOff x="-593986" y="-325531"/>
            <a:chExt cx="9586249" cy="5227068"/>
          </a:xfrm>
        </p:grpSpPr>
        <p:grpSp>
          <p:nvGrpSpPr>
            <p:cNvPr id="750" name="Google Shape;750;p26"/>
            <p:cNvGrpSpPr/>
            <p:nvPr/>
          </p:nvGrpSpPr>
          <p:grpSpPr>
            <a:xfrm rot="10800000">
              <a:off x="6687633" y="227527"/>
              <a:ext cx="2304630" cy="1859514"/>
              <a:chOff x="168014" y="3098566"/>
              <a:chExt cx="2304630" cy="1859514"/>
            </a:xfrm>
          </p:grpSpPr>
          <p:grpSp>
            <p:nvGrpSpPr>
              <p:cNvPr id="751" name="Google Shape;751;p26"/>
              <p:cNvGrpSpPr/>
              <p:nvPr/>
            </p:nvGrpSpPr>
            <p:grpSpPr>
              <a:xfrm>
                <a:off x="204992" y="4347444"/>
                <a:ext cx="91523" cy="105497"/>
                <a:chOff x="8140660" y="1944411"/>
                <a:chExt cx="35778" cy="41240"/>
              </a:xfrm>
            </p:grpSpPr>
            <p:sp>
              <p:nvSpPr>
                <p:cNvPr id="752" name="Google Shape;752;p26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758" name="Google Shape;758;p26"/>
              <p:cNvGrpSpPr/>
              <p:nvPr/>
            </p:nvGrpSpPr>
            <p:grpSpPr>
              <a:xfrm>
                <a:off x="168014" y="3098566"/>
                <a:ext cx="165450" cy="190711"/>
                <a:chOff x="7643207" y="1415420"/>
                <a:chExt cx="35778" cy="41240"/>
              </a:xfrm>
            </p:grpSpPr>
            <p:sp>
              <p:nvSpPr>
                <p:cNvPr id="759" name="Google Shape;759;p26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761;p26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762;p26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3" name="Google Shape;763;p26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764;p26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5" name="Google Shape;765;p26"/>
              <p:cNvSpPr/>
              <p:nvPr/>
            </p:nvSpPr>
            <p:spPr>
              <a:xfrm rot="-5400000">
                <a:off x="2420832" y="4868761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6"/>
              <p:cNvSpPr/>
              <p:nvPr/>
            </p:nvSpPr>
            <p:spPr>
              <a:xfrm rot="-5400000">
                <a:off x="231991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6"/>
              <p:cNvSpPr/>
              <p:nvPr/>
            </p:nvSpPr>
            <p:spPr>
              <a:xfrm rot="-5400000">
                <a:off x="451292" y="4001499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8" name="Google Shape;768;p26"/>
            <p:cNvGrpSpPr/>
            <p:nvPr/>
          </p:nvGrpSpPr>
          <p:grpSpPr>
            <a:xfrm rot="10800000">
              <a:off x="179264" y="2235771"/>
              <a:ext cx="144229" cy="142665"/>
              <a:chOff x="5961247" y="2732760"/>
              <a:chExt cx="56381" cy="55770"/>
            </a:xfrm>
          </p:grpSpPr>
          <p:sp>
            <p:nvSpPr>
              <p:cNvPr id="769" name="Google Shape;769;p26"/>
              <p:cNvSpPr/>
              <p:nvPr/>
            </p:nvSpPr>
            <p:spPr>
              <a:xfrm>
                <a:off x="5985490" y="2732760"/>
                <a:ext cx="7895" cy="1091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2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48"/>
                    </a:cubicBezTo>
                    <a:lnTo>
                      <a:pt x="1" y="186"/>
                    </a:lnTo>
                    <a:cubicBezTo>
                      <a:pt x="1" y="0"/>
                      <a:pt x="269" y="0"/>
                      <a:pt x="269" y="186"/>
                    </a:cubicBezTo>
                    <a:lnTo>
                      <a:pt x="269" y="227"/>
                    </a:lnTo>
                    <a:cubicBezTo>
                      <a:pt x="269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6"/>
              <p:cNvSpPr/>
              <p:nvPr/>
            </p:nvSpPr>
            <p:spPr>
              <a:xfrm>
                <a:off x="5985490" y="2777581"/>
                <a:ext cx="789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3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28"/>
                    </a:cubicBezTo>
                    <a:lnTo>
                      <a:pt x="1" y="166"/>
                    </a:lnTo>
                    <a:cubicBezTo>
                      <a:pt x="1" y="1"/>
                      <a:pt x="269" y="1"/>
                      <a:pt x="269" y="166"/>
                    </a:cubicBezTo>
                    <a:lnTo>
                      <a:pt x="269" y="248"/>
                    </a:lnTo>
                    <a:cubicBezTo>
                      <a:pt x="248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6"/>
              <p:cNvSpPr/>
              <p:nvPr/>
            </p:nvSpPr>
            <p:spPr>
              <a:xfrm>
                <a:off x="5966706" y="2738807"/>
                <a:ext cx="1153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73" extrusionOk="0">
                    <a:moveTo>
                      <a:pt x="248" y="372"/>
                    </a:moveTo>
                    <a:cubicBezTo>
                      <a:pt x="228" y="372"/>
                      <a:pt x="186" y="351"/>
                      <a:pt x="166" y="331"/>
                    </a:cubicBezTo>
                    <a:lnTo>
                      <a:pt x="125" y="289"/>
                    </a:lnTo>
                    <a:cubicBezTo>
                      <a:pt x="1" y="166"/>
                      <a:pt x="186" y="0"/>
                      <a:pt x="310" y="124"/>
                    </a:cubicBezTo>
                    <a:lnTo>
                      <a:pt x="352" y="166"/>
                    </a:lnTo>
                    <a:cubicBezTo>
                      <a:pt x="393" y="207"/>
                      <a:pt x="393" y="289"/>
                      <a:pt x="352" y="331"/>
                    </a:cubicBezTo>
                    <a:cubicBezTo>
                      <a:pt x="331" y="351"/>
                      <a:pt x="290" y="372"/>
                      <a:pt x="248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6"/>
              <p:cNvSpPr/>
              <p:nvPr/>
            </p:nvSpPr>
            <p:spPr>
              <a:xfrm>
                <a:off x="5998228" y="2770302"/>
                <a:ext cx="12122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3" extrusionOk="0">
                    <a:moveTo>
                      <a:pt x="268" y="373"/>
                    </a:moveTo>
                    <a:cubicBezTo>
                      <a:pt x="227" y="373"/>
                      <a:pt x="186" y="373"/>
                      <a:pt x="165" y="352"/>
                    </a:cubicBezTo>
                    <a:lnTo>
                      <a:pt x="124" y="311"/>
                    </a:lnTo>
                    <a:cubicBezTo>
                      <a:pt x="0" y="187"/>
                      <a:pt x="186" y="1"/>
                      <a:pt x="310" y="125"/>
                    </a:cubicBezTo>
                    <a:lnTo>
                      <a:pt x="351" y="166"/>
                    </a:lnTo>
                    <a:cubicBezTo>
                      <a:pt x="413" y="207"/>
                      <a:pt x="413" y="290"/>
                      <a:pt x="351" y="352"/>
                    </a:cubicBezTo>
                    <a:cubicBezTo>
                      <a:pt x="330" y="373"/>
                      <a:pt x="289" y="373"/>
                      <a:pt x="268" y="3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6"/>
              <p:cNvSpPr/>
              <p:nvPr/>
            </p:nvSpPr>
            <p:spPr>
              <a:xfrm>
                <a:off x="5961247" y="2757592"/>
                <a:ext cx="11564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1" y="248"/>
                      <a:pt x="1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6"/>
              <p:cNvSpPr/>
              <p:nvPr/>
            </p:nvSpPr>
            <p:spPr>
              <a:xfrm>
                <a:off x="6006093" y="2757592"/>
                <a:ext cx="11535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0" y="248"/>
                      <a:pt x="0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6"/>
              <p:cNvSpPr/>
              <p:nvPr/>
            </p:nvSpPr>
            <p:spPr>
              <a:xfrm>
                <a:off x="5967909" y="2772122"/>
                <a:ext cx="10331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11" extrusionOk="0">
                    <a:moveTo>
                      <a:pt x="166" y="311"/>
                    </a:moveTo>
                    <a:cubicBezTo>
                      <a:pt x="63" y="311"/>
                      <a:pt x="1" y="187"/>
                      <a:pt x="84" y="104"/>
                    </a:cubicBezTo>
                    <a:lnTo>
                      <a:pt x="125" y="63"/>
                    </a:lnTo>
                    <a:cubicBezTo>
                      <a:pt x="166" y="1"/>
                      <a:pt x="249" y="1"/>
                      <a:pt x="311" y="63"/>
                    </a:cubicBezTo>
                    <a:cubicBezTo>
                      <a:pt x="352" y="104"/>
                      <a:pt x="352" y="187"/>
                      <a:pt x="311" y="228"/>
                    </a:cubicBezTo>
                    <a:lnTo>
                      <a:pt x="269" y="290"/>
                    </a:lnTo>
                    <a:cubicBezTo>
                      <a:pt x="249" y="311"/>
                      <a:pt x="207" y="311"/>
                      <a:pt x="166" y="3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6"/>
              <p:cNvSpPr/>
              <p:nvPr/>
            </p:nvSpPr>
            <p:spPr>
              <a:xfrm>
                <a:off x="5999431" y="2740627"/>
                <a:ext cx="10918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11" extrusionOk="0">
                    <a:moveTo>
                      <a:pt x="186" y="310"/>
                    </a:moveTo>
                    <a:cubicBezTo>
                      <a:pt x="62" y="310"/>
                      <a:pt x="0" y="166"/>
                      <a:pt x="83" y="104"/>
                    </a:cubicBezTo>
                    <a:lnTo>
                      <a:pt x="124" y="42"/>
                    </a:lnTo>
                    <a:cubicBezTo>
                      <a:pt x="186" y="0"/>
                      <a:pt x="269" y="0"/>
                      <a:pt x="310" y="42"/>
                    </a:cubicBezTo>
                    <a:cubicBezTo>
                      <a:pt x="372" y="104"/>
                      <a:pt x="372" y="186"/>
                      <a:pt x="310" y="227"/>
                    </a:cubicBezTo>
                    <a:lnTo>
                      <a:pt x="269" y="269"/>
                    </a:lnTo>
                    <a:cubicBezTo>
                      <a:pt x="248" y="289"/>
                      <a:pt x="207" y="310"/>
                      <a:pt x="186" y="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26"/>
            <p:cNvGrpSpPr/>
            <p:nvPr/>
          </p:nvGrpSpPr>
          <p:grpSpPr>
            <a:xfrm rot="-7057091">
              <a:off x="-787657" y="374937"/>
              <a:ext cx="2078084" cy="820928"/>
              <a:chOff x="7615750" y="4042652"/>
              <a:chExt cx="2077982" cy="820888"/>
            </a:xfrm>
          </p:grpSpPr>
          <p:sp>
            <p:nvSpPr>
              <p:cNvPr id="778" name="Google Shape;778;p26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9" name="Google Shape;779;p26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780" name="Google Shape;780;p26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26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26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26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784" name="Google Shape;784;p26"/>
            <p:cNvSpPr/>
            <p:nvPr/>
          </p:nvSpPr>
          <p:spPr>
            <a:xfrm rot="10800000">
              <a:off x="462189" y="3479816"/>
              <a:ext cx="86720" cy="76848"/>
            </a:xfrm>
            <a:custGeom>
              <a:avLst/>
              <a:gdLst/>
              <a:ahLst/>
              <a:cxnLst/>
              <a:rect l="l" t="t" r="r" b="b"/>
              <a:pathLst>
                <a:path w="2150" h="1905" extrusionOk="0">
                  <a:moveTo>
                    <a:pt x="1060" y="1"/>
                  </a:moveTo>
                  <a:cubicBezTo>
                    <a:pt x="643" y="1"/>
                    <a:pt x="234" y="271"/>
                    <a:pt x="126" y="752"/>
                  </a:cubicBezTo>
                  <a:cubicBezTo>
                    <a:pt x="0" y="1383"/>
                    <a:pt x="500" y="1905"/>
                    <a:pt x="1056" y="1905"/>
                  </a:cubicBezTo>
                  <a:cubicBezTo>
                    <a:pt x="1228" y="1905"/>
                    <a:pt x="1406" y="1855"/>
                    <a:pt x="1571" y="1743"/>
                  </a:cubicBezTo>
                  <a:cubicBezTo>
                    <a:pt x="2025" y="1454"/>
                    <a:pt x="2149" y="876"/>
                    <a:pt x="1860" y="442"/>
                  </a:cubicBezTo>
                  <a:cubicBezTo>
                    <a:pt x="1662" y="140"/>
                    <a:pt x="1359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6"/>
            <p:cNvSpPr/>
            <p:nvPr/>
          </p:nvSpPr>
          <p:spPr>
            <a:xfrm rot="10800000">
              <a:off x="232622" y="4167879"/>
              <a:ext cx="37512" cy="32272"/>
            </a:xfrm>
            <a:custGeom>
              <a:avLst/>
              <a:gdLst/>
              <a:ahLst/>
              <a:cxnLst/>
              <a:rect l="l" t="t" r="r" b="b"/>
              <a:pathLst>
                <a:path w="930" h="800" extrusionOk="0">
                  <a:moveTo>
                    <a:pt x="537" y="0"/>
                  </a:moveTo>
                  <a:cubicBezTo>
                    <a:pt x="186" y="0"/>
                    <a:pt x="0" y="434"/>
                    <a:pt x="248" y="681"/>
                  </a:cubicBezTo>
                  <a:cubicBezTo>
                    <a:pt x="330" y="763"/>
                    <a:pt x="432" y="800"/>
                    <a:pt x="532" y="800"/>
                  </a:cubicBezTo>
                  <a:cubicBezTo>
                    <a:pt x="735" y="800"/>
                    <a:pt x="929" y="648"/>
                    <a:pt x="929" y="413"/>
                  </a:cubicBezTo>
                  <a:cubicBezTo>
                    <a:pt x="929" y="186"/>
                    <a:pt x="744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6"/>
            <p:cNvSpPr/>
            <p:nvPr/>
          </p:nvSpPr>
          <p:spPr>
            <a:xfrm rot="10800000">
              <a:off x="1182977" y="4844094"/>
              <a:ext cx="67238" cy="57444"/>
            </a:xfrm>
            <a:custGeom>
              <a:avLst/>
              <a:gdLst/>
              <a:ahLst/>
              <a:cxnLst/>
              <a:rect l="l" t="t" r="r" b="b"/>
              <a:pathLst>
                <a:path w="1667" h="1424" extrusionOk="0">
                  <a:moveTo>
                    <a:pt x="959" y="1"/>
                  </a:moveTo>
                  <a:cubicBezTo>
                    <a:pt x="316" y="1"/>
                    <a:pt x="0" y="750"/>
                    <a:pt x="449" y="1198"/>
                  </a:cubicBezTo>
                  <a:cubicBezTo>
                    <a:pt x="597" y="1354"/>
                    <a:pt x="780" y="1423"/>
                    <a:pt x="957" y="1423"/>
                  </a:cubicBezTo>
                  <a:cubicBezTo>
                    <a:pt x="1322" y="1423"/>
                    <a:pt x="1666" y="1133"/>
                    <a:pt x="1666" y="703"/>
                  </a:cubicBezTo>
                  <a:cubicBezTo>
                    <a:pt x="1666" y="311"/>
                    <a:pt x="1357" y="1"/>
                    <a:pt x="985" y="1"/>
                  </a:cubicBezTo>
                  <a:cubicBezTo>
                    <a:pt x="976" y="1"/>
                    <a:pt x="968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27"/>
          <p:cNvGrpSpPr/>
          <p:nvPr/>
        </p:nvGrpSpPr>
        <p:grpSpPr>
          <a:xfrm rot="10800000" flipH="1">
            <a:off x="222246" y="-368129"/>
            <a:ext cx="9308380" cy="5253297"/>
            <a:chOff x="222246" y="241471"/>
            <a:chExt cx="9308380" cy="5253297"/>
          </a:xfrm>
        </p:grpSpPr>
        <p:grpSp>
          <p:nvGrpSpPr>
            <p:cNvPr id="789" name="Google Shape;789;p27"/>
            <p:cNvGrpSpPr/>
            <p:nvPr/>
          </p:nvGrpSpPr>
          <p:grpSpPr>
            <a:xfrm rot="-1286636">
              <a:off x="7374456" y="4322417"/>
              <a:ext cx="2078036" cy="820909"/>
              <a:chOff x="7615750" y="4042652"/>
              <a:chExt cx="2077982" cy="820888"/>
            </a:xfrm>
          </p:grpSpPr>
          <p:sp>
            <p:nvSpPr>
              <p:cNvPr id="790" name="Google Shape;790;p27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91" name="Google Shape;791;p27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792" name="Google Shape;792;p27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793;p27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794;p27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795;p27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96" name="Google Shape;796;p27"/>
            <p:cNvGrpSpPr/>
            <p:nvPr/>
          </p:nvGrpSpPr>
          <p:grpSpPr>
            <a:xfrm>
              <a:off x="222246" y="284888"/>
              <a:ext cx="763174" cy="1815691"/>
              <a:chOff x="222246" y="284888"/>
              <a:chExt cx="763174" cy="1815691"/>
            </a:xfrm>
          </p:grpSpPr>
          <p:grpSp>
            <p:nvGrpSpPr>
              <p:cNvPr id="797" name="Google Shape;797;p27"/>
              <p:cNvGrpSpPr/>
              <p:nvPr/>
            </p:nvGrpSpPr>
            <p:grpSpPr>
              <a:xfrm>
                <a:off x="296514" y="1167316"/>
                <a:ext cx="165450" cy="190711"/>
                <a:chOff x="7643207" y="1415420"/>
                <a:chExt cx="35778" cy="41240"/>
              </a:xfrm>
            </p:grpSpPr>
            <p:sp>
              <p:nvSpPr>
                <p:cNvPr id="798" name="Google Shape;798;p27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27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27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27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802;p27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803;p27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4" name="Google Shape;804;p27"/>
              <p:cNvSpPr/>
              <p:nvPr/>
            </p:nvSpPr>
            <p:spPr>
              <a:xfrm rot="-5400000">
                <a:off x="933607" y="288899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 rot="-5400000">
                <a:off x="360491" y="20660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 rot="-5400000">
                <a:off x="217429" y="660049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7" name="Google Shape;807;p27"/>
            <p:cNvGrpSpPr/>
            <p:nvPr/>
          </p:nvGrpSpPr>
          <p:grpSpPr>
            <a:xfrm>
              <a:off x="7910062" y="241471"/>
              <a:ext cx="1042190" cy="1788683"/>
              <a:chOff x="7910062" y="241471"/>
              <a:chExt cx="1042190" cy="1788683"/>
            </a:xfrm>
          </p:grpSpPr>
          <p:grpSp>
            <p:nvGrpSpPr>
              <p:cNvPr id="808" name="Google Shape;808;p27"/>
              <p:cNvGrpSpPr/>
              <p:nvPr/>
            </p:nvGrpSpPr>
            <p:grpSpPr>
              <a:xfrm>
                <a:off x="8665284" y="241471"/>
                <a:ext cx="144229" cy="142665"/>
                <a:chOff x="5961247" y="2732760"/>
                <a:chExt cx="56381" cy="55770"/>
              </a:xfrm>
            </p:grpSpPr>
            <p:sp>
              <p:nvSpPr>
                <p:cNvPr id="809" name="Google Shape;809;p27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27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27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27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3" name="Google Shape;813;p27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4" name="Google Shape;814;p27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5" name="Google Shape;815;p27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27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7" name="Google Shape;817;p27"/>
              <p:cNvSpPr/>
              <p:nvPr/>
            </p:nvSpPr>
            <p:spPr>
              <a:xfrm>
                <a:off x="8865532" y="1953306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889014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7910062" y="284069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" name="Google Shape;821;p28"/>
          <p:cNvGrpSpPr/>
          <p:nvPr/>
        </p:nvGrpSpPr>
        <p:grpSpPr>
          <a:xfrm>
            <a:off x="-487217" y="175494"/>
            <a:ext cx="9372722" cy="5939928"/>
            <a:chOff x="-487217" y="175494"/>
            <a:chExt cx="9372722" cy="5939928"/>
          </a:xfrm>
        </p:grpSpPr>
        <p:grpSp>
          <p:nvGrpSpPr>
            <p:cNvPr id="822" name="Google Shape;822;p28"/>
            <p:cNvGrpSpPr/>
            <p:nvPr/>
          </p:nvGrpSpPr>
          <p:grpSpPr>
            <a:xfrm rot="10800000" flipH="1">
              <a:off x="221292" y="175494"/>
              <a:ext cx="8664213" cy="1906036"/>
              <a:chOff x="221292" y="3052044"/>
              <a:chExt cx="8664213" cy="1906036"/>
            </a:xfrm>
          </p:grpSpPr>
          <p:grpSp>
            <p:nvGrpSpPr>
              <p:cNvPr id="823" name="Google Shape;823;p28"/>
              <p:cNvGrpSpPr/>
              <p:nvPr/>
            </p:nvGrpSpPr>
            <p:grpSpPr>
              <a:xfrm>
                <a:off x="221292" y="3052044"/>
                <a:ext cx="1342022" cy="1906036"/>
                <a:chOff x="221292" y="3052044"/>
                <a:chExt cx="1342022" cy="1906036"/>
              </a:xfrm>
            </p:grpSpPr>
            <p:grpSp>
              <p:nvGrpSpPr>
                <p:cNvPr id="824" name="Google Shape;824;p28"/>
                <p:cNvGrpSpPr/>
                <p:nvPr/>
              </p:nvGrpSpPr>
              <p:grpSpPr>
                <a:xfrm>
                  <a:off x="221292" y="3052044"/>
                  <a:ext cx="91523" cy="105497"/>
                  <a:chOff x="8140660" y="1944411"/>
                  <a:chExt cx="35778" cy="41240"/>
                </a:xfrm>
              </p:grpSpPr>
              <p:sp>
                <p:nvSpPr>
                  <p:cNvPr id="825" name="Google Shape;825;p28"/>
                  <p:cNvSpPr/>
                  <p:nvPr/>
                </p:nvSpPr>
                <p:spPr>
                  <a:xfrm>
                    <a:off x="8158828" y="1944411"/>
                    <a:ext cx="29" cy="6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28" fill="none" extrusionOk="0">
                        <a:moveTo>
                          <a:pt x="1" y="1"/>
                        </a:moveTo>
                        <a:lnTo>
                          <a:pt x="1" y="228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6" name="Google Shape;826;p28"/>
                  <p:cNvSpPr/>
                  <p:nvPr/>
                </p:nvSpPr>
                <p:spPr>
                  <a:xfrm>
                    <a:off x="8158828" y="1978342"/>
                    <a:ext cx="29" cy="7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49" fill="none" extrusionOk="0">
                        <a:moveTo>
                          <a:pt x="1" y="1"/>
                        </a:moveTo>
                        <a:lnTo>
                          <a:pt x="1" y="248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7" name="Google Shape;827;p28"/>
                  <p:cNvSpPr/>
                  <p:nvPr/>
                </p:nvSpPr>
                <p:spPr>
                  <a:xfrm>
                    <a:off x="8140660" y="1954713"/>
                    <a:ext cx="6075" cy="3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104" fill="none" extrusionOk="0">
                        <a:moveTo>
                          <a:pt x="0" y="1"/>
                        </a:moveTo>
                        <a:lnTo>
                          <a:pt x="207" y="104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8" name="Google Shape;828;p28"/>
                  <p:cNvSpPr/>
                  <p:nvPr/>
                </p:nvSpPr>
                <p:spPr>
                  <a:xfrm>
                    <a:off x="8170333" y="1971679"/>
                    <a:ext cx="6105" cy="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" h="125" fill="none" extrusionOk="0">
                        <a:moveTo>
                          <a:pt x="1" y="1"/>
                        </a:moveTo>
                        <a:lnTo>
                          <a:pt x="207" y="125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9" name="Google Shape;829;p28"/>
                  <p:cNvSpPr/>
                  <p:nvPr/>
                </p:nvSpPr>
                <p:spPr>
                  <a:xfrm>
                    <a:off x="8140660" y="1971679"/>
                    <a:ext cx="6075" cy="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125" fill="none" extrusionOk="0">
                        <a:moveTo>
                          <a:pt x="0" y="125"/>
                        </a:moveTo>
                        <a:lnTo>
                          <a:pt x="207" y="1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0" name="Google Shape;830;p28"/>
                  <p:cNvSpPr/>
                  <p:nvPr/>
                </p:nvSpPr>
                <p:spPr>
                  <a:xfrm>
                    <a:off x="8170333" y="1954713"/>
                    <a:ext cx="6105" cy="30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" h="104" fill="none" extrusionOk="0">
                        <a:moveTo>
                          <a:pt x="1" y="104"/>
                        </a:moveTo>
                        <a:lnTo>
                          <a:pt x="207" y="1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accent4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1" name="Google Shape;831;p28"/>
                <p:cNvGrpSpPr/>
                <p:nvPr/>
              </p:nvGrpSpPr>
              <p:grpSpPr>
                <a:xfrm>
                  <a:off x="1397864" y="4728916"/>
                  <a:ext cx="165450" cy="190711"/>
                  <a:chOff x="7643207" y="1415420"/>
                  <a:chExt cx="35778" cy="41240"/>
                </a:xfrm>
              </p:grpSpPr>
              <p:sp>
                <p:nvSpPr>
                  <p:cNvPr id="832" name="Google Shape;832;p28"/>
                  <p:cNvSpPr/>
                  <p:nvPr/>
                </p:nvSpPr>
                <p:spPr>
                  <a:xfrm>
                    <a:off x="7661404" y="1415420"/>
                    <a:ext cx="29" cy="6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28" fill="none" extrusionOk="0">
                        <a:moveTo>
                          <a:pt x="0" y="1"/>
                        </a:moveTo>
                        <a:lnTo>
                          <a:pt x="0" y="228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3" name="Google Shape;833;p28"/>
                  <p:cNvSpPr/>
                  <p:nvPr/>
                </p:nvSpPr>
                <p:spPr>
                  <a:xfrm>
                    <a:off x="7661404" y="1449968"/>
                    <a:ext cx="29" cy="66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" h="228" fill="none" extrusionOk="0">
                        <a:moveTo>
                          <a:pt x="0" y="1"/>
                        </a:moveTo>
                        <a:lnTo>
                          <a:pt x="0" y="228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4" name="Google Shape;834;p28"/>
                  <p:cNvSpPr/>
                  <p:nvPr/>
                </p:nvSpPr>
                <p:spPr>
                  <a:xfrm>
                    <a:off x="7643207" y="1425723"/>
                    <a:ext cx="6105" cy="3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" h="105" fill="none" extrusionOk="0">
                        <a:moveTo>
                          <a:pt x="1" y="1"/>
                        </a:moveTo>
                        <a:lnTo>
                          <a:pt x="207" y="104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28"/>
                  <p:cNvSpPr/>
                  <p:nvPr/>
                </p:nvSpPr>
                <p:spPr>
                  <a:xfrm>
                    <a:off x="7672909" y="1442688"/>
                    <a:ext cx="6075" cy="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125" fill="none" extrusionOk="0">
                        <a:moveTo>
                          <a:pt x="0" y="1"/>
                        </a:moveTo>
                        <a:lnTo>
                          <a:pt x="207" y="125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28"/>
                  <p:cNvSpPr/>
                  <p:nvPr/>
                </p:nvSpPr>
                <p:spPr>
                  <a:xfrm>
                    <a:off x="7643207" y="1442688"/>
                    <a:ext cx="6105" cy="3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" h="125" fill="none" extrusionOk="0">
                        <a:moveTo>
                          <a:pt x="1" y="125"/>
                        </a:moveTo>
                        <a:lnTo>
                          <a:pt x="207" y="1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7" name="Google Shape;837;p28"/>
                  <p:cNvSpPr/>
                  <p:nvPr/>
                </p:nvSpPr>
                <p:spPr>
                  <a:xfrm>
                    <a:off x="7672909" y="1425723"/>
                    <a:ext cx="6075" cy="30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" h="105" fill="none" extrusionOk="0">
                        <a:moveTo>
                          <a:pt x="0" y="104"/>
                        </a:moveTo>
                        <a:lnTo>
                          <a:pt x="207" y="1"/>
                        </a:lnTo>
                      </a:path>
                    </a:pathLst>
                  </a:custGeom>
                  <a:noFill/>
                  <a:ln w="19050" cap="rnd" cmpd="sng">
                    <a:solidFill>
                      <a:schemeClr val="dk2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38" name="Google Shape;838;p28"/>
                <p:cNvSpPr/>
                <p:nvPr/>
              </p:nvSpPr>
              <p:spPr>
                <a:xfrm rot="-5400000">
                  <a:off x="1014307" y="4800386"/>
                  <a:ext cx="55824" cy="4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4" h="1185" extrusionOk="0">
                      <a:moveTo>
                        <a:pt x="600" y="0"/>
                      </a:moveTo>
                      <a:cubicBezTo>
                        <a:pt x="269" y="0"/>
                        <a:pt x="1" y="269"/>
                        <a:pt x="1" y="599"/>
                      </a:cubicBezTo>
                      <a:cubicBezTo>
                        <a:pt x="1" y="949"/>
                        <a:pt x="295" y="1185"/>
                        <a:pt x="600" y="1185"/>
                      </a:cubicBezTo>
                      <a:cubicBezTo>
                        <a:pt x="745" y="1185"/>
                        <a:pt x="893" y="1132"/>
                        <a:pt x="1012" y="1012"/>
                      </a:cubicBezTo>
                      <a:cubicBezTo>
                        <a:pt x="1384" y="640"/>
                        <a:pt x="1116" y="0"/>
                        <a:pt x="6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9" name="Google Shape;839;p28"/>
                <p:cNvSpPr/>
                <p:nvPr/>
              </p:nvSpPr>
              <p:spPr>
                <a:xfrm rot="-5400000">
                  <a:off x="231991" y="4923591"/>
                  <a:ext cx="37512" cy="314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780" extrusionOk="0">
                      <a:moveTo>
                        <a:pt x="516" y="1"/>
                      </a:moveTo>
                      <a:cubicBezTo>
                        <a:pt x="165" y="1"/>
                        <a:pt x="0" y="414"/>
                        <a:pt x="248" y="661"/>
                      </a:cubicBezTo>
                      <a:cubicBezTo>
                        <a:pt x="330" y="743"/>
                        <a:pt x="432" y="780"/>
                        <a:pt x="532" y="780"/>
                      </a:cubicBezTo>
                      <a:cubicBezTo>
                        <a:pt x="735" y="780"/>
                        <a:pt x="929" y="628"/>
                        <a:pt x="929" y="393"/>
                      </a:cubicBezTo>
                      <a:cubicBezTo>
                        <a:pt x="929" y="166"/>
                        <a:pt x="743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28"/>
                <p:cNvSpPr/>
                <p:nvPr/>
              </p:nvSpPr>
              <p:spPr>
                <a:xfrm rot="-5400000">
                  <a:off x="451292" y="4001499"/>
                  <a:ext cx="66674" cy="57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3" h="1414" extrusionOk="0">
                      <a:moveTo>
                        <a:pt x="950" y="0"/>
                      </a:moveTo>
                      <a:cubicBezTo>
                        <a:pt x="331" y="0"/>
                        <a:pt x="1" y="764"/>
                        <a:pt x="455" y="1198"/>
                      </a:cubicBezTo>
                      <a:cubicBezTo>
                        <a:pt x="597" y="1347"/>
                        <a:pt x="775" y="1413"/>
                        <a:pt x="949" y="1413"/>
                      </a:cubicBezTo>
                      <a:cubicBezTo>
                        <a:pt x="1307" y="1413"/>
                        <a:pt x="1652" y="1132"/>
                        <a:pt x="1652" y="702"/>
                      </a:cubicBezTo>
                      <a:cubicBezTo>
                        <a:pt x="1652" y="310"/>
                        <a:pt x="1343" y="0"/>
                        <a:pt x="95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1" name="Google Shape;841;p28"/>
              <p:cNvGrpSpPr/>
              <p:nvPr/>
            </p:nvGrpSpPr>
            <p:grpSpPr>
              <a:xfrm>
                <a:off x="7649284" y="3364831"/>
                <a:ext cx="1236221" cy="1530792"/>
                <a:chOff x="7649284" y="3364831"/>
                <a:chExt cx="1236221" cy="1530792"/>
              </a:xfrm>
            </p:grpSpPr>
            <p:grpSp>
              <p:nvGrpSpPr>
                <p:cNvPr id="842" name="Google Shape;842;p28"/>
                <p:cNvGrpSpPr/>
                <p:nvPr/>
              </p:nvGrpSpPr>
              <p:grpSpPr>
                <a:xfrm>
                  <a:off x="7649284" y="4752959"/>
                  <a:ext cx="144229" cy="142665"/>
                  <a:chOff x="5961247" y="2732760"/>
                  <a:chExt cx="56381" cy="55770"/>
                </a:xfrm>
              </p:grpSpPr>
              <p:sp>
                <p:nvSpPr>
                  <p:cNvPr id="843" name="Google Shape;843;p28"/>
                  <p:cNvSpPr/>
                  <p:nvPr/>
                </p:nvSpPr>
                <p:spPr>
                  <a:xfrm>
                    <a:off x="5985490" y="2732760"/>
                    <a:ext cx="7895" cy="109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372" extrusionOk="0">
                        <a:moveTo>
                          <a:pt x="145" y="372"/>
                        </a:moveTo>
                        <a:cubicBezTo>
                          <a:pt x="63" y="372"/>
                          <a:pt x="1" y="310"/>
                          <a:pt x="1" y="248"/>
                        </a:cubicBezTo>
                        <a:lnTo>
                          <a:pt x="1" y="186"/>
                        </a:lnTo>
                        <a:cubicBezTo>
                          <a:pt x="1" y="0"/>
                          <a:pt x="269" y="0"/>
                          <a:pt x="269" y="186"/>
                        </a:cubicBezTo>
                        <a:lnTo>
                          <a:pt x="269" y="227"/>
                        </a:lnTo>
                        <a:cubicBezTo>
                          <a:pt x="269" y="310"/>
                          <a:pt x="207" y="372"/>
                          <a:pt x="145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4" name="Google Shape;844;p28"/>
                  <p:cNvSpPr/>
                  <p:nvPr/>
                </p:nvSpPr>
                <p:spPr>
                  <a:xfrm>
                    <a:off x="5985490" y="2777581"/>
                    <a:ext cx="7895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9" h="373" extrusionOk="0">
                        <a:moveTo>
                          <a:pt x="145" y="372"/>
                        </a:moveTo>
                        <a:cubicBezTo>
                          <a:pt x="63" y="372"/>
                          <a:pt x="1" y="310"/>
                          <a:pt x="1" y="228"/>
                        </a:cubicBezTo>
                        <a:lnTo>
                          <a:pt x="1" y="166"/>
                        </a:lnTo>
                        <a:cubicBezTo>
                          <a:pt x="1" y="1"/>
                          <a:pt x="269" y="1"/>
                          <a:pt x="269" y="166"/>
                        </a:cubicBezTo>
                        <a:lnTo>
                          <a:pt x="269" y="248"/>
                        </a:lnTo>
                        <a:cubicBezTo>
                          <a:pt x="248" y="310"/>
                          <a:pt x="207" y="372"/>
                          <a:pt x="145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5" name="Google Shape;845;p28"/>
                  <p:cNvSpPr/>
                  <p:nvPr/>
                </p:nvSpPr>
                <p:spPr>
                  <a:xfrm>
                    <a:off x="5966706" y="2738807"/>
                    <a:ext cx="11535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373" extrusionOk="0">
                        <a:moveTo>
                          <a:pt x="248" y="372"/>
                        </a:moveTo>
                        <a:cubicBezTo>
                          <a:pt x="228" y="372"/>
                          <a:pt x="186" y="351"/>
                          <a:pt x="166" y="331"/>
                        </a:cubicBezTo>
                        <a:lnTo>
                          <a:pt x="125" y="289"/>
                        </a:lnTo>
                        <a:cubicBezTo>
                          <a:pt x="1" y="166"/>
                          <a:pt x="186" y="0"/>
                          <a:pt x="310" y="124"/>
                        </a:cubicBezTo>
                        <a:lnTo>
                          <a:pt x="352" y="166"/>
                        </a:lnTo>
                        <a:cubicBezTo>
                          <a:pt x="393" y="207"/>
                          <a:pt x="393" y="289"/>
                          <a:pt x="352" y="331"/>
                        </a:cubicBezTo>
                        <a:cubicBezTo>
                          <a:pt x="331" y="351"/>
                          <a:pt x="290" y="372"/>
                          <a:pt x="248" y="372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6" name="Google Shape;846;p28"/>
                  <p:cNvSpPr/>
                  <p:nvPr/>
                </p:nvSpPr>
                <p:spPr>
                  <a:xfrm>
                    <a:off x="5998228" y="2770302"/>
                    <a:ext cx="12122" cy="10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3" h="373" extrusionOk="0">
                        <a:moveTo>
                          <a:pt x="268" y="373"/>
                        </a:moveTo>
                        <a:cubicBezTo>
                          <a:pt x="227" y="373"/>
                          <a:pt x="186" y="373"/>
                          <a:pt x="165" y="352"/>
                        </a:cubicBezTo>
                        <a:lnTo>
                          <a:pt x="124" y="311"/>
                        </a:lnTo>
                        <a:cubicBezTo>
                          <a:pt x="0" y="187"/>
                          <a:pt x="186" y="1"/>
                          <a:pt x="310" y="125"/>
                        </a:cubicBezTo>
                        <a:lnTo>
                          <a:pt x="351" y="166"/>
                        </a:lnTo>
                        <a:cubicBezTo>
                          <a:pt x="413" y="207"/>
                          <a:pt x="413" y="290"/>
                          <a:pt x="351" y="352"/>
                        </a:cubicBezTo>
                        <a:cubicBezTo>
                          <a:pt x="330" y="373"/>
                          <a:pt x="289" y="373"/>
                          <a:pt x="268" y="37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7" name="Google Shape;847;p28"/>
                  <p:cNvSpPr/>
                  <p:nvPr/>
                </p:nvSpPr>
                <p:spPr>
                  <a:xfrm>
                    <a:off x="5961247" y="2757592"/>
                    <a:ext cx="11564" cy="7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4" h="249" extrusionOk="0">
                        <a:moveTo>
                          <a:pt x="228" y="248"/>
                        </a:moveTo>
                        <a:lnTo>
                          <a:pt x="166" y="248"/>
                        </a:lnTo>
                        <a:cubicBezTo>
                          <a:pt x="1" y="248"/>
                          <a:pt x="1" y="0"/>
                          <a:pt x="166" y="0"/>
                        </a:cubicBezTo>
                        <a:lnTo>
                          <a:pt x="228" y="0"/>
                        </a:lnTo>
                        <a:cubicBezTo>
                          <a:pt x="393" y="0"/>
                          <a:pt x="393" y="248"/>
                          <a:pt x="228" y="24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8" name="Google Shape;848;p28"/>
                  <p:cNvSpPr/>
                  <p:nvPr/>
                </p:nvSpPr>
                <p:spPr>
                  <a:xfrm>
                    <a:off x="6006093" y="2757592"/>
                    <a:ext cx="11535" cy="73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" h="249" extrusionOk="0">
                        <a:moveTo>
                          <a:pt x="228" y="248"/>
                        </a:moveTo>
                        <a:lnTo>
                          <a:pt x="166" y="248"/>
                        </a:lnTo>
                        <a:cubicBezTo>
                          <a:pt x="0" y="248"/>
                          <a:pt x="0" y="0"/>
                          <a:pt x="166" y="0"/>
                        </a:cubicBezTo>
                        <a:lnTo>
                          <a:pt x="228" y="0"/>
                        </a:lnTo>
                        <a:cubicBezTo>
                          <a:pt x="393" y="0"/>
                          <a:pt x="393" y="248"/>
                          <a:pt x="228" y="24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9" name="Google Shape;849;p28"/>
                  <p:cNvSpPr/>
                  <p:nvPr/>
                </p:nvSpPr>
                <p:spPr>
                  <a:xfrm>
                    <a:off x="5967909" y="2772122"/>
                    <a:ext cx="10331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" h="311" extrusionOk="0">
                        <a:moveTo>
                          <a:pt x="166" y="311"/>
                        </a:moveTo>
                        <a:cubicBezTo>
                          <a:pt x="63" y="311"/>
                          <a:pt x="1" y="187"/>
                          <a:pt x="84" y="104"/>
                        </a:cubicBezTo>
                        <a:lnTo>
                          <a:pt x="125" y="63"/>
                        </a:lnTo>
                        <a:cubicBezTo>
                          <a:pt x="166" y="1"/>
                          <a:pt x="249" y="1"/>
                          <a:pt x="311" y="63"/>
                        </a:cubicBezTo>
                        <a:cubicBezTo>
                          <a:pt x="352" y="104"/>
                          <a:pt x="352" y="187"/>
                          <a:pt x="311" y="228"/>
                        </a:cubicBezTo>
                        <a:lnTo>
                          <a:pt x="269" y="290"/>
                        </a:lnTo>
                        <a:cubicBezTo>
                          <a:pt x="249" y="311"/>
                          <a:pt x="207" y="311"/>
                          <a:pt x="166" y="31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0" name="Google Shape;850;p28"/>
                  <p:cNvSpPr/>
                  <p:nvPr/>
                </p:nvSpPr>
                <p:spPr>
                  <a:xfrm>
                    <a:off x="5999431" y="2740627"/>
                    <a:ext cx="10918" cy="9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2" h="311" extrusionOk="0">
                        <a:moveTo>
                          <a:pt x="186" y="310"/>
                        </a:moveTo>
                        <a:cubicBezTo>
                          <a:pt x="62" y="310"/>
                          <a:pt x="0" y="166"/>
                          <a:pt x="83" y="104"/>
                        </a:cubicBezTo>
                        <a:lnTo>
                          <a:pt x="124" y="42"/>
                        </a:lnTo>
                        <a:cubicBezTo>
                          <a:pt x="186" y="0"/>
                          <a:pt x="269" y="0"/>
                          <a:pt x="310" y="42"/>
                        </a:cubicBezTo>
                        <a:cubicBezTo>
                          <a:pt x="372" y="104"/>
                          <a:pt x="372" y="186"/>
                          <a:pt x="310" y="227"/>
                        </a:cubicBezTo>
                        <a:lnTo>
                          <a:pt x="269" y="269"/>
                        </a:lnTo>
                        <a:cubicBezTo>
                          <a:pt x="248" y="289"/>
                          <a:pt x="207" y="310"/>
                          <a:pt x="186" y="31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1" name="Google Shape;851;p28"/>
                <p:cNvSpPr/>
                <p:nvPr/>
              </p:nvSpPr>
              <p:spPr>
                <a:xfrm>
                  <a:off x="8694032" y="3816693"/>
                  <a:ext cx="86720" cy="76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" h="1905" extrusionOk="0">
                      <a:moveTo>
                        <a:pt x="1060" y="1"/>
                      </a:moveTo>
                      <a:cubicBezTo>
                        <a:pt x="643" y="1"/>
                        <a:pt x="234" y="271"/>
                        <a:pt x="126" y="752"/>
                      </a:cubicBezTo>
                      <a:cubicBezTo>
                        <a:pt x="0" y="1383"/>
                        <a:pt x="500" y="1905"/>
                        <a:pt x="1056" y="1905"/>
                      </a:cubicBezTo>
                      <a:cubicBezTo>
                        <a:pt x="1228" y="1905"/>
                        <a:pt x="1406" y="1855"/>
                        <a:pt x="1571" y="1743"/>
                      </a:cubicBezTo>
                      <a:cubicBezTo>
                        <a:pt x="2025" y="1454"/>
                        <a:pt x="2149" y="876"/>
                        <a:pt x="1860" y="442"/>
                      </a:cubicBezTo>
                      <a:cubicBezTo>
                        <a:pt x="1662" y="140"/>
                        <a:pt x="1359" y="1"/>
                        <a:pt x="106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2" name="Google Shape;852;p28"/>
                <p:cNvSpPr/>
                <p:nvPr/>
              </p:nvSpPr>
              <p:spPr>
                <a:xfrm>
                  <a:off x="8847994" y="3364831"/>
                  <a:ext cx="37512" cy="32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" h="800" extrusionOk="0">
                      <a:moveTo>
                        <a:pt x="537" y="0"/>
                      </a:moveTo>
                      <a:cubicBezTo>
                        <a:pt x="186" y="0"/>
                        <a:pt x="0" y="434"/>
                        <a:pt x="248" y="681"/>
                      </a:cubicBezTo>
                      <a:cubicBezTo>
                        <a:pt x="330" y="763"/>
                        <a:pt x="432" y="800"/>
                        <a:pt x="532" y="800"/>
                      </a:cubicBezTo>
                      <a:cubicBezTo>
                        <a:pt x="735" y="800"/>
                        <a:pt x="929" y="648"/>
                        <a:pt x="929" y="413"/>
                      </a:cubicBezTo>
                      <a:cubicBezTo>
                        <a:pt x="929" y="186"/>
                        <a:pt x="744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28"/>
                <p:cNvSpPr/>
                <p:nvPr/>
              </p:nvSpPr>
              <p:spPr>
                <a:xfrm>
                  <a:off x="8780762" y="4795557"/>
                  <a:ext cx="67238" cy="574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" h="1424" extrusionOk="0">
                      <a:moveTo>
                        <a:pt x="959" y="1"/>
                      </a:moveTo>
                      <a:cubicBezTo>
                        <a:pt x="316" y="1"/>
                        <a:pt x="0" y="750"/>
                        <a:pt x="449" y="1198"/>
                      </a:cubicBezTo>
                      <a:cubicBezTo>
                        <a:pt x="597" y="1354"/>
                        <a:pt x="780" y="1423"/>
                        <a:pt x="957" y="1423"/>
                      </a:cubicBezTo>
                      <a:cubicBezTo>
                        <a:pt x="1322" y="1423"/>
                        <a:pt x="1666" y="1133"/>
                        <a:pt x="1666" y="703"/>
                      </a:cubicBezTo>
                      <a:cubicBezTo>
                        <a:pt x="1666" y="311"/>
                        <a:pt x="1357" y="1"/>
                        <a:pt x="985" y="1"/>
                      </a:cubicBezTo>
                      <a:cubicBezTo>
                        <a:pt x="976" y="1"/>
                        <a:pt x="968" y="1"/>
                        <a:pt x="9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54" name="Google Shape;854;p28"/>
            <p:cNvGrpSpPr/>
            <p:nvPr/>
          </p:nvGrpSpPr>
          <p:grpSpPr>
            <a:xfrm rot="8100000">
              <a:off x="-501302" y="4680087"/>
              <a:ext cx="2077962" cy="820880"/>
              <a:chOff x="7615750" y="4042652"/>
              <a:chExt cx="2077982" cy="820888"/>
            </a:xfrm>
          </p:grpSpPr>
          <p:sp>
            <p:nvSpPr>
              <p:cNvPr id="855" name="Google Shape;855;p28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56" name="Google Shape;856;p28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857" name="Google Shape;857;p28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8" name="Google Shape;858;p28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9" name="Google Shape;859;p28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0" name="Google Shape;860;p28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o diapositiv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do diapositivo</a:t>
            </a:r>
          </a:p>
        </p:txBody>
      </p:sp>
      <p:sp>
        <p:nvSpPr>
          <p:cNvPr id="43" name="Subtítulo do diapositiv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8" y="842236"/>
            <a:ext cx="8239125" cy="35054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Subtítulo do diapositivo</a:t>
            </a:r>
          </a:p>
        </p:txBody>
      </p:sp>
      <p:sp>
        <p:nvSpPr>
          <p:cNvPr id="44" name="Nível um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diapositivo com marcas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o diapositivo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0070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2038200" y="22238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3909900" y="1112275"/>
            <a:ext cx="13242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2038200" y="3308425"/>
            <a:ext cx="506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7" name="Google Shape;47;p3"/>
          <p:cNvGrpSpPr/>
          <p:nvPr/>
        </p:nvGrpSpPr>
        <p:grpSpPr>
          <a:xfrm>
            <a:off x="235014" y="206644"/>
            <a:ext cx="8692642" cy="4751436"/>
            <a:chOff x="235014" y="206644"/>
            <a:chExt cx="8692642" cy="4751436"/>
          </a:xfrm>
        </p:grpSpPr>
        <p:grpSp>
          <p:nvGrpSpPr>
            <p:cNvPr id="48" name="Google Shape;48;p3"/>
            <p:cNvGrpSpPr/>
            <p:nvPr/>
          </p:nvGrpSpPr>
          <p:grpSpPr>
            <a:xfrm>
              <a:off x="235014" y="3442858"/>
              <a:ext cx="1610401" cy="1515222"/>
              <a:chOff x="235014" y="3442858"/>
              <a:chExt cx="1610401" cy="1515222"/>
            </a:xfrm>
          </p:grpSpPr>
          <p:grpSp>
            <p:nvGrpSpPr>
              <p:cNvPr id="49" name="Google Shape;49;p3"/>
              <p:cNvGrpSpPr/>
              <p:nvPr/>
            </p:nvGrpSpPr>
            <p:grpSpPr>
              <a:xfrm>
                <a:off x="1753892" y="4746694"/>
                <a:ext cx="91523" cy="105497"/>
                <a:chOff x="8140660" y="1944411"/>
                <a:chExt cx="35778" cy="41240"/>
              </a:xfrm>
            </p:grpSpPr>
            <p:sp>
              <p:nvSpPr>
                <p:cNvPr id="50" name="Google Shape;50;p3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" name="Google Shape;51;p3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" name="Google Shape;52;p3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" name="Google Shape;53;p3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" name="Google Shape;54;p3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55;p3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6" name="Google Shape;56;p3"/>
              <p:cNvGrpSpPr/>
              <p:nvPr/>
            </p:nvGrpSpPr>
            <p:grpSpPr>
              <a:xfrm>
                <a:off x="424639" y="4595391"/>
                <a:ext cx="165450" cy="190711"/>
                <a:chOff x="7643207" y="1415420"/>
                <a:chExt cx="35778" cy="41240"/>
              </a:xfrm>
            </p:grpSpPr>
            <p:sp>
              <p:nvSpPr>
                <p:cNvPr id="57" name="Google Shape;57;p3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58;p3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59;p3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" name="Google Shape;60;p3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" name="Google Shape;61;p3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3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" name="Google Shape;63;p3"/>
              <p:cNvSpPr/>
              <p:nvPr/>
            </p:nvSpPr>
            <p:spPr>
              <a:xfrm rot="-5400000">
                <a:off x="1014307" y="480038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 rot="-5400000">
                <a:off x="231991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 rot="-5400000">
                <a:off x="362792" y="3447674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66;p3"/>
            <p:cNvGrpSpPr/>
            <p:nvPr/>
          </p:nvGrpSpPr>
          <p:grpSpPr>
            <a:xfrm>
              <a:off x="8091249" y="206644"/>
              <a:ext cx="836406" cy="1751822"/>
              <a:chOff x="8091249" y="206644"/>
              <a:chExt cx="836406" cy="1751822"/>
            </a:xfrm>
          </p:grpSpPr>
          <p:grpSp>
            <p:nvGrpSpPr>
              <p:cNvPr id="67" name="Google Shape;67;p3"/>
              <p:cNvGrpSpPr/>
              <p:nvPr/>
            </p:nvGrpSpPr>
            <p:grpSpPr>
              <a:xfrm>
                <a:off x="8532559" y="878334"/>
                <a:ext cx="144229" cy="142665"/>
                <a:chOff x="5961247" y="2732760"/>
                <a:chExt cx="56381" cy="55770"/>
              </a:xfrm>
            </p:grpSpPr>
            <p:sp>
              <p:nvSpPr>
                <p:cNvPr id="68" name="Google Shape;68;p3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3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3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71;p3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72;p3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" name="Google Shape;73;p3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" name="Google Shape;74;p3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" name="Google Shape;75;p3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" name="Google Shape;76;p3"/>
              <p:cNvSpPr/>
              <p:nvPr/>
            </p:nvSpPr>
            <p:spPr>
              <a:xfrm>
                <a:off x="8809519" y="1881618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889014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091249" y="206644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9" name="Google Shape;159;p6"/>
          <p:cNvGrpSpPr/>
          <p:nvPr/>
        </p:nvGrpSpPr>
        <p:grpSpPr>
          <a:xfrm>
            <a:off x="-1295714" y="205878"/>
            <a:ext cx="10247970" cy="984573"/>
            <a:chOff x="-1295714" y="205878"/>
            <a:chExt cx="10247970" cy="984573"/>
          </a:xfrm>
        </p:grpSpPr>
        <p:grpSp>
          <p:nvGrpSpPr>
            <p:cNvPr id="160" name="Google Shape;160;p6"/>
            <p:cNvGrpSpPr/>
            <p:nvPr/>
          </p:nvGrpSpPr>
          <p:grpSpPr>
            <a:xfrm flipH="1">
              <a:off x="-1295714" y="205878"/>
              <a:ext cx="2492332" cy="984573"/>
              <a:chOff x="7615750" y="4042652"/>
              <a:chExt cx="2077982" cy="820888"/>
            </a:xfrm>
          </p:grpSpPr>
          <p:sp>
            <p:nvSpPr>
              <p:cNvPr id="161" name="Google Shape;161;p6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62" name="Google Shape;162;p6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163" name="Google Shape;163;p6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6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" name="Google Shape;165;p6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" name="Google Shape;166;p6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7" name="Google Shape;167;p6"/>
            <p:cNvGrpSpPr/>
            <p:nvPr/>
          </p:nvGrpSpPr>
          <p:grpSpPr>
            <a:xfrm>
              <a:off x="8102794" y="205881"/>
              <a:ext cx="849461" cy="696982"/>
              <a:chOff x="8102794" y="205881"/>
              <a:chExt cx="849461" cy="696982"/>
            </a:xfrm>
          </p:grpSpPr>
          <p:grpSp>
            <p:nvGrpSpPr>
              <p:cNvPr id="168" name="Google Shape;168;p6"/>
              <p:cNvGrpSpPr/>
              <p:nvPr/>
            </p:nvGrpSpPr>
            <p:grpSpPr>
              <a:xfrm>
                <a:off x="8542234" y="539496"/>
                <a:ext cx="144229" cy="142665"/>
                <a:chOff x="5961247" y="2732760"/>
                <a:chExt cx="56381" cy="55770"/>
              </a:xfrm>
            </p:grpSpPr>
            <p:sp>
              <p:nvSpPr>
                <p:cNvPr id="169" name="Google Shape;169;p6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" name="Google Shape;170;p6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" name="Google Shape;171;p6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" name="Google Shape;172;p6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" name="Google Shape;173;p6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" name="Google Shape;174;p6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" name="Google Shape;175;p6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" name="Google Shape;176;p6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7" name="Google Shape;177;p6"/>
              <p:cNvSpPr/>
              <p:nvPr/>
            </p:nvSpPr>
            <p:spPr>
              <a:xfrm>
                <a:off x="8102794" y="238143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8914744" y="20588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6"/>
              <p:cNvSpPr/>
              <p:nvPr/>
            </p:nvSpPr>
            <p:spPr>
              <a:xfrm>
                <a:off x="8847512" y="845419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1644450" y="1307100"/>
            <a:ext cx="58551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>
            <a:off x="235014" y="206644"/>
            <a:ext cx="8759641" cy="4751436"/>
            <a:chOff x="235014" y="206644"/>
            <a:chExt cx="8759641" cy="4751436"/>
          </a:xfrm>
        </p:grpSpPr>
        <p:grpSp>
          <p:nvGrpSpPr>
            <p:cNvPr id="209" name="Google Shape;209;p8"/>
            <p:cNvGrpSpPr/>
            <p:nvPr/>
          </p:nvGrpSpPr>
          <p:grpSpPr>
            <a:xfrm>
              <a:off x="7317254" y="2664991"/>
              <a:ext cx="1677401" cy="2293089"/>
              <a:chOff x="7317254" y="2664991"/>
              <a:chExt cx="1677401" cy="2293089"/>
            </a:xfrm>
          </p:grpSpPr>
          <p:grpSp>
            <p:nvGrpSpPr>
              <p:cNvPr id="210" name="Google Shape;210;p8"/>
              <p:cNvGrpSpPr/>
              <p:nvPr/>
            </p:nvGrpSpPr>
            <p:grpSpPr>
              <a:xfrm flipH="1">
                <a:off x="7317254" y="4746694"/>
                <a:ext cx="91523" cy="105497"/>
                <a:chOff x="8140660" y="1944411"/>
                <a:chExt cx="35778" cy="41240"/>
              </a:xfrm>
            </p:grpSpPr>
            <p:sp>
              <p:nvSpPr>
                <p:cNvPr id="211" name="Google Shape;211;p8"/>
                <p:cNvSpPr/>
                <p:nvPr/>
              </p:nvSpPr>
              <p:spPr>
                <a:xfrm>
                  <a:off x="8158828" y="1944411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1" y="1"/>
                      </a:moveTo>
                      <a:lnTo>
                        <a:pt x="1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8"/>
                <p:cNvSpPr/>
                <p:nvPr/>
              </p:nvSpPr>
              <p:spPr>
                <a:xfrm>
                  <a:off x="8158828" y="1978342"/>
                  <a:ext cx="29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49" fill="none" extrusionOk="0">
                      <a:moveTo>
                        <a:pt x="1" y="1"/>
                      </a:moveTo>
                      <a:lnTo>
                        <a:pt x="1" y="24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213;p8"/>
                <p:cNvSpPr/>
                <p:nvPr/>
              </p:nvSpPr>
              <p:spPr>
                <a:xfrm>
                  <a:off x="8140660" y="1954713"/>
                  <a:ext cx="607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4" fill="none" extrusionOk="0">
                      <a:moveTo>
                        <a:pt x="0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8170333" y="1971679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8140660" y="1971679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8170333" y="1954713"/>
                  <a:ext cx="6105" cy="30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4" fill="none" extrusionOk="0">
                      <a:moveTo>
                        <a:pt x="1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7" name="Google Shape;217;p8"/>
              <p:cNvGrpSpPr/>
              <p:nvPr/>
            </p:nvGrpSpPr>
            <p:grpSpPr>
              <a:xfrm flipH="1">
                <a:off x="8829205" y="2664991"/>
                <a:ext cx="165450" cy="190711"/>
                <a:chOff x="7643207" y="1415420"/>
                <a:chExt cx="35778" cy="41240"/>
              </a:xfrm>
            </p:grpSpPr>
            <p:sp>
              <p:nvSpPr>
                <p:cNvPr id="218" name="Google Shape;218;p8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8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8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222;p8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223;p8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24" name="Google Shape;224;p8"/>
              <p:cNvSpPr/>
              <p:nvPr/>
            </p:nvSpPr>
            <p:spPr>
              <a:xfrm rot="5400000" flipH="1">
                <a:off x="8092539" y="480038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 rot="5400000" flipH="1">
                <a:off x="8893167" y="4923591"/>
                <a:ext cx="37512" cy="31465"/>
              </a:xfrm>
              <a:custGeom>
                <a:avLst/>
                <a:gdLst/>
                <a:ahLst/>
                <a:cxnLst/>
                <a:rect l="l" t="t" r="r" b="b"/>
                <a:pathLst>
                  <a:path w="930" h="780" extrusionOk="0">
                    <a:moveTo>
                      <a:pt x="516" y="1"/>
                    </a:moveTo>
                    <a:cubicBezTo>
                      <a:pt x="165" y="1"/>
                      <a:pt x="0" y="414"/>
                      <a:pt x="248" y="661"/>
                    </a:cubicBezTo>
                    <a:cubicBezTo>
                      <a:pt x="330" y="743"/>
                      <a:pt x="432" y="780"/>
                      <a:pt x="532" y="780"/>
                    </a:cubicBezTo>
                    <a:cubicBezTo>
                      <a:pt x="735" y="780"/>
                      <a:pt x="929" y="628"/>
                      <a:pt x="929" y="393"/>
                    </a:cubicBezTo>
                    <a:cubicBezTo>
                      <a:pt x="929" y="166"/>
                      <a:pt x="743" y="1"/>
                      <a:pt x="5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 rot="5400000" flipH="1">
                <a:off x="8733204" y="3447674"/>
                <a:ext cx="66674" cy="5704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414" extrusionOk="0">
                    <a:moveTo>
                      <a:pt x="950" y="0"/>
                    </a:moveTo>
                    <a:cubicBezTo>
                      <a:pt x="331" y="0"/>
                      <a:pt x="1" y="764"/>
                      <a:pt x="455" y="1198"/>
                    </a:cubicBezTo>
                    <a:cubicBezTo>
                      <a:pt x="597" y="1347"/>
                      <a:pt x="775" y="1413"/>
                      <a:pt x="949" y="1413"/>
                    </a:cubicBezTo>
                    <a:cubicBezTo>
                      <a:pt x="1307" y="1413"/>
                      <a:pt x="1652" y="1132"/>
                      <a:pt x="1652" y="702"/>
                    </a:cubicBezTo>
                    <a:cubicBezTo>
                      <a:pt x="1652" y="310"/>
                      <a:pt x="1343" y="0"/>
                      <a:pt x="9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7" name="Google Shape;227;p8"/>
            <p:cNvGrpSpPr/>
            <p:nvPr/>
          </p:nvGrpSpPr>
          <p:grpSpPr>
            <a:xfrm>
              <a:off x="235014" y="206644"/>
              <a:ext cx="2248571" cy="1751822"/>
              <a:chOff x="235014" y="206644"/>
              <a:chExt cx="2248571" cy="1751822"/>
            </a:xfrm>
          </p:grpSpPr>
          <p:grpSp>
            <p:nvGrpSpPr>
              <p:cNvPr id="228" name="Google Shape;228;p8"/>
              <p:cNvGrpSpPr/>
              <p:nvPr/>
            </p:nvGrpSpPr>
            <p:grpSpPr>
              <a:xfrm flipH="1">
                <a:off x="2339356" y="264109"/>
                <a:ext cx="144229" cy="142665"/>
                <a:chOff x="5961247" y="2732760"/>
                <a:chExt cx="56381" cy="55770"/>
              </a:xfrm>
            </p:grpSpPr>
            <p:sp>
              <p:nvSpPr>
                <p:cNvPr id="229" name="Google Shape;229;p8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8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8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8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8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8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235;p8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236;p8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7" name="Google Shape;237;p8"/>
              <p:cNvSpPr/>
              <p:nvPr/>
            </p:nvSpPr>
            <p:spPr>
              <a:xfrm flipH="1">
                <a:off x="266430" y="1881618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 flipH="1">
                <a:off x="23501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8"/>
              <p:cNvSpPr/>
              <p:nvPr/>
            </p:nvSpPr>
            <p:spPr>
              <a:xfrm flipH="1">
                <a:off x="1004181" y="206644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>
            <a:spLocks noGrp="1"/>
          </p:cNvSpPr>
          <p:nvPr>
            <p:ph type="title"/>
          </p:nvPr>
        </p:nvSpPr>
        <p:spPr>
          <a:xfrm>
            <a:off x="2549400" y="1172041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42" name="Google Shape;242;p9"/>
          <p:cNvSpPr txBox="1">
            <a:spLocks noGrp="1"/>
          </p:cNvSpPr>
          <p:nvPr>
            <p:ph type="subTitle" idx="1"/>
          </p:nvPr>
        </p:nvSpPr>
        <p:spPr>
          <a:xfrm>
            <a:off x="2549400" y="2741941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>
            <a:spLocks noGrp="1"/>
          </p:cNvSpPr>
          <p:nvPr>
            <p:ph type="pic" idx="2"/>
          </p:nvPr>
        </p:nvSpPr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10"/>
          <p:cNvSpPr txBox="1">
            <a:spLocks noGrp="1"/>
          </p:cNvSpPr>
          <p:nvPr>
            <p:ph type="title"/>
          </p:nvPr>
        </p:nvSpPr>
        <p:spPr>
          <a:xfrm>
            <a:off x="713225" y="1962150"/>
            <a:ext cx="3858900" cy="1242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828725"/>
            <a:ext cx="6576000" cy="10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8" name="Google Shape;248;p11"/>
          <p:cNvSpPr txBox="1">
            <a:spLocks noGrp="1"/>
          </p:cNvSpPr>
          <p:nvPr>
            <p:ph type="subTitle" idx="1"/>
          </p:nvPr>
        </p:nvSpPr>
        <p:spPr>
          <a:xfrm>
            <a:off x="1284000" y="1812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49" name="Google Shape;249;p11"/>
          <p:cNvGrpSpPr/>
          <p:nvPr/>
        </p:nvGrpSpPr>
        <p:grpSpPr>
          <a:xfrm>
            <a:off x="7080670" y="206641"/>
            <a:ext cx="1877019" cy="1674975"/>
            <a:chOff x="7080670" y="206641"/>
            <a:chExt cx="1877019" cy="1674975"/>
          </a:xfrm>
        </p:grpSpPr>
        <p:grpSp>
          <p:nvGrpSpPr>
            <p:cNvPr id="250" name="Google Shape;250;p11"/>
            <p:cNvGrpSpPr/>
            <p:nvPr/>
          </p:nvGrpSpPr>
          <p:grpSpPr>
            <a:xfrm flipH="1">
              <a:off x="8866167" y="1776119"/>
              <a:ext cx="91523" cy="105497"/>
              <a:chOff x="8140660" y="1944411"/>
              <a:chExt cx="35778" cy="41240"/>
            </a:xfrm>
          </p:grpSpPr>
          <p:sp>
            <p:nvSpPr>
              <p:cNvPr id="251" name="Google Shape;251;p11"/>
              <p:cNvSpPr/>
              <p:nvPr/>
            </p:nvSpPr>
            <p:spPr>
              <a:xfrm>
                <a:off x="8158828" y="1944411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1" y="1"/>
                    </a:moveTo>
                    <a:lnTo>
                      <a:pt x="1" y="2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8158828" y="1978342"/>
                <a:ext cx="29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9" fill="none" extrusionOk="0">
                    <a:moveTo>
                      <a:pt x="1" y="1"/>
                    </a:moveTo>
                    <a:lnTo>
                      <a:pt x="1" y="24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8140660" y="1954713"/>
                <a:ext cx="6075" cy="305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4" fill="none" extrusionOk="0">
                    <a:moveTo>
                      <a:pt x="0" y="1"/>
                    </a:moveTo>
                    <a:lnTo>
                      <a:pt x="207" y="104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8170333" y="1971679"/>
                <a:ext cx="610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25" fill="none" extrusionOk="0">
                    <a:moveTo>
                      <a:pt x="1" y="1"/>
                    </a:moveTo>
                    <a:lnTo>
                      <a:pt x="207" y="12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8140660" y="1971679"/>
                <a:ext cx="607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25" fill="none" extrusionOk="0">
                    <a:moveTo>
                      <a:pt x="0" y="125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8170333" y="1954713"/>
                <a:ext cx="6105" cy="305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04" fill="none" extrusionOk="0">
                    <a:moveTo>
                      <a:pt x="1" y="104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7" name="Google Shape;257;p11"/>
            <p:cNvGrpSpPr/>
            <p:nvPr/>
          </p:nvGrpSpPr>
          <p:grpSpPr>
            <a:xfrm flipH="1">
              <a:off x="8037730" y="206641"/>
              <a:ext cx="165450" cy="190711"/>
              <a:chOff x="7643207" y="1415420"/>
              <a:chExt cx="35778" cy="41240"/>
            </a:xfrm>
          </p:grpSpPr>
          <p:sp>
            <p:nvSpPr>
              <p:cNvPr id="258" name="Google Shape;258;p11"/>
              <p:cNvSpPr/>
              <p:nvPr/>
            </p:nvSpPr>
            <p:spPr>
              <a:xfrm>
                <a:off x="7661404" y="1415420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0" y="1"/>
                    </a:moveTo>
                    <a:lnTo>
                      <a:pt x="0" y="22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11"/>
              <p:cNvSpPr/>
              <p:nvPr/>
            </p:nvSpPr>
            <p:spPr>
              <a:xfrm>
                <a:off x="7661404" y="1449968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0" y="1"/>
                    </a:moveTo>
                    <a:lnTo>
                      <a:pt x="0" y="22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11"/>
              <p:cNvSpPr/>
              <p:nvPr/>
            </p:nvSpPr>
            <p:spPr>
              <a:xfrm>
                <a:off x="7643207" y="1425723"/>
                <a:ext cx="6105" cy="308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05" fill="none" extrusionOk="0">
                    <a:moveTo>
                      <a:pt x="1" y="1"/>
                    </a:moveTo>
                    <a:lnTo>
                      <a:pt x="207" y="10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>
                <a:off x="7672909" y="1442688"/>
                <a:ext cx="607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25" fill="none" extrusionOk="0">
                    <a:moveTo>
                      <a:pt x="0" y="1"/>
                    </a:moveTo>
                    <a:lnTo>
                      <a:pt x="207" y="12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>
                <a:off x="7643207" y="1442688"/>
                <a:ext cx="610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25" fill="none" extrusionOk="0">
                    <a:moveTo>
                      <a:pt x="1" y="125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11"/>
              <p:cNvSpPr/>
              <p:nvPr/>
            </p:nvSpPr>
            <p:spPr>
              <a:xfrm>
                <a:off x="7672909" y="1425723"/>
                <a:ext cx="6075" cy="308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5" fill="none" extrusionOk="0">
                    <a:moveTo>
                      <a:pt x="0" y="104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4" name="Google Shape;264;p11"/>
            <p:cNvSpPr/>
            <p:nvPr/>
          </p:nvSpPr>
          <p:spPr>
            <a:xfrm rot="5400000" flipH="1">
              <a:off x="8738627" y="1161836"/>
              <a:ext cx="55824" cy="47803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600" y="0"/>
                  </a:moveTo>
                  <a:cubicBezTo>
                    <a:pt x="269" y="0"/>
                    <a:pt x="1" y="269"/>
                    <a:pt x="1" y="599"/>
                  </a:cubicBezTo>
                  <a:cubicBezTo>
                    <a:pt x="1" y="949"/>
                    <a:pt x="295" y="1185"/>
                    <a:pt x="600" y="1185"/>
                  </a:cubicBezTo>
                  <a:cubicBezTo>
                    <a:pt x="745" y="1185"/>
                    <a:pt x="893" y="1132"/>
                    <a:pt x="1012" y="1012"/>
                  </a:cubicBezTo>
                  <a:cubicBezTo>
                    <a:pt x="1384" y="640"/>
                    <a:pt x="11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1"/>
            <p:cNvSpPr/>
            <p:nvPr/>
          </p:nvSpPr>
          <p:spPr>
            <a:xfrm rot="5400000" flipH="1">
              <a:off x="7075854" y="273487"/>
              <a:ext cx="66674" cy="57041"/>
            </a:xfrm>
            <a:custGeom>
              <a:avLst/>
              <a:gdLst/>
              <a:ahLst/>
              <a:cxnLst/>
              <a:rect l="l" t="t" r="r" b="b"/>
              <a:pathLst>
                <a:path w="1653" h="1414" extrusionOk="0">
                  <a:moveTo>
                    <a:pt x="950" y="0"/>
                  </a:moveTo>
                  <a:cubicBezTo>
                    <a:pt x="331" y="0"/>
                    <a:pt x="1" y="764"/>
                    <a:pt x="455" y="1198"/>
                  </a:cubicBezTo>
                  <a:cubicBezTo>
                    <a:pt x="597" y="1347"/>
                    <a:pt x="775" y="1413"/>
                    <a:pt x="949" y="1413"/>
                  </a:cubicBezTo>
                  <a:cubicBezTo>
                    <a:pt x="1307" y="1413"/>
                    <a:pt x="1652" y="1132"/>
                    <a:pt x="1652" y="702"/>
                  </a:cubicBezTo>
                  <a:cubicBezTo>
                    <a:pt x="1652" y="310"/>
                    <a:pt x="1343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11"/>
          <p:cNvGrpSpPr/>
          <p:nvPr/>
        </p:nvGrpSpPr>
        <p:grpSpPr>
          <a:xfrm>
            <a:off x="235014" y="206644"/>
            <a:ext cx="836406" cy="1751822"/>
            <a:chOff x="235014" y="206644"/>
            <a:chExt cx="836406" cy="1751822"/>
          </a:xfrm>
        </p:grpSpPr>
        <p:grpSp>
          <p:nvGrpSpPr>
            <p:cNvPr id="267" name="Google Shape;267;p11"/>
            <p:cNvGrpSpPr/>
            <p:nvPr/>
          </p:nvGrpSpPr>
          <p:grpSpPr>
            <a:xfrm flipH="1">
              <a:off x="485881" y="878334"/>
              <a:ext cx="144229" cy="142665"/>
              <a:chOff x="5961247" y="2732760"/>
              <a:chExt cx="56381" cy="55770"/>
            </a:xfrm>
          </p:grpSpPr>
          <p:sp>
            <p:nvSpPr>
              <p:cNvPr id="268" name="Google Shape;268;p11"/>
              <p:cNvSpPr/>
              <p:nvPr/>
            </p:nvSpPr>
            <p:spPr>
              <a:xfrm>
                <a:off x="5985490" y="2732760"/>
                <a:ext cx="7895" cy="1091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2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48"/>
                    </a:cubicBezTo>
                    <a:lnTo>
                      <a:pt x="1" y="186"/>
                    </a:lnTo>
                    <a:cubicBezTo>
                      <a:pt x="1" y="0"/>
                      <a:pt x="269" y="0"/>
                      <a:pt x="269" y="186"/>
                    </a:cubicBezTo>
                    <a:lnTo>
                      <a:pt x="269" y="227"/>
                    </a:lnTo>
                    <a:cubicBezTo>
                      <a:pt x="269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11"/>
              <p:cNvSpPr/>
              <p:nvPr/>
            </p:nvSpPr>
            <p:spPr>
              <a:xfrm>
                <a:off x="5985490" y="2777581"/>
                <a:ext cx="789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3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28"/>
                    </a:cubicBezTo>
                    <a:lnTo>
                      <a:pt x="1" y="166"/>
                    </a:lnTo>
                    <a:cubicBezTo>
                      <a:pt x="1" y="1"/>
                      <a:pt x="269" y="1"/>
                      <a:pt x="269" y="166"/>
                    </a:cubicBezTo>
                    <a:lnTo>
                      <a:pt x="269" y="248"/>
                    </a:lnTo>
                    <a:cubicBezTo>
                      <a:pt x="248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11"/>
              <p:cNvSpPr/>
              <p:nvPr/>
            </p:nvSpPr>
            <p:spPr>
              <a:xfrm>
                <a:off x="5966706" y="2738807"/>
                <a:ext cx="1153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73" extrusionOk="0">
                    <a:moveTo>
                      <a:pt x="248" y="372"/>
                    </a:moveTo>
                    <a:cubicBezTo>
                      <a:pt x="228" y="372"/>
                      <a:pt x="186" y="351"/>
                      <a:pt x="166" y="331"/>
                    </a:cubicBezTo>
                    <a:lnTo>
                      <a:pt x="125" y="289"/>
                    </a:lnTo>
                    <a:cubicBezTo>
                      <a:pt x="1" y="166"/>
                      <a:pt x="186" y="0"/>
                      <a:pt x="310" y="124"/>
                    </a:cubicBezTo>
                    <a:lnTo>
                      <a:pt x="352" y="166"/>
                    </a:lnTo>
                    <a:cubicBezTo>
                      <a:pt x="393" y="207"/>
                      <a:pt x="393" y="289"/>
                      <a:pt x="352" y="331"/>
                    </a:cubicBezTo>
                    <a:cubicBezTo>
                      <a:pt x="331" y="351"/>
                      <a:pt x="290" y="372"/>
                      <a:pt x="248" y="37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1"/>
              <p:cNvSpPr/>
              <p:nvPr/>
            </p:nvSpPr>
            <p:spPr>
              <a:xfrm>
                <a:off x="5998228" y="2770302"/>
                <a:ext cx="12122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3" extrusionOk="0">
                    <a:moveTo>
                      <a:pt x="268" y="373"/>
                    </a:moveTo>
                    <a:cubicBezTo>
                      <a:pt x="227" y="373"/>
                      <a:pt x="186" y="373"/>
                      <a:pt x="165" y="352"/>
                    </a:cubicBezTo>
                    <a:lnTo>
                      <a:pt x="124" y="311"/>
                    </a:lnTo>
                    <a:cubicBezTo>
                      <a:pt x="0" y="187"/>
                      <a:pt x="186" y="1"/>
                      <a:pt x="310" y="125"/>
                    </a:cubicBezTo>
                    <a:lnTo>
                      <a:pt x="351" y="166"/>
                    </a:lnTo>
                    <a:cubicBezTo>
                      <a:pt x="413" y="207"/>
                      <a:pt x="413" y="290"/>
                      <a:pt x="351" y="352"/>
                    </a:cubicBezTo>
                    <a:cubicBezTo>
                      <a:pt x="330" y="373"/>
                      <a:pt x="289" y="373"/>
                      <a:pt x="268" y="37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1"/>
              <p:cNvSpPr/>
              <p:nvPr/>
            </p:nvSpPr>
            <p:spPr>
              <a:xfrm>
                <a:off x="5961247" y="2757592"/>
                <a:ext cx="11564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1" y="248"/>
                      <a:pt x="1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1"/>
              <p:cNvSpPr/>
              <p:nvPr/>
            </p:nvSpPr>
            <p:spPr>
              <a:xfrm>
                <a:off x="6006093" y="2757592"/>
                <a:ext cx="11535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0" y="248"/>
                      <a:pt x="0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1"/>
              <p:cNvSpPr/>
              <p:nvPr/>
            </p:nvSpPr>
            <p:spPr>
              <a:xfrm>
                <a:off x="5967909" y="2772122"/>
                <a:ext cx="10331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11" extrusionOk="0">
                    <a:moveTo>
                      <a:pt x="166" y="311"/>
                    </a:moveTo>
                    <a:cubicBezTo>
                      <a:pt x="63" y="311"/>
                      <a:pt x="1" y="187"/>
                      <a:pt x="84" y="104"/>
                    </a:cubicBezTo>
                    <a:lnTo>
                      <a:pt x="125" y="63"/>
                    </a:lnTo>
                    <a:cubicBezTo>
                      <a:pt x="166" y="1"/>
                      <a:pt x="249" y="1"/>
                      <a:pt x="311" y="63"/>
                    </a:cubicBezTo>
                    <a:cubicBezTo>
                      <a:pt x="352" y="104"/>
                      <a:pt x="352" y="187"/>
                      <a:pt x="311" y="228"/>
                    </a:cubicBezTo>
                    <a:lnTo>
                      <a:pt x="269" y="290"/>
                    </a:lnTo>
                    <a:cubicBezTo>
                      <a:pt x="249" y="311"/>
                      <a:pt x="207" y="311"/>
                      <a:pt x="166" y="31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1"/>
              <p:cNvSpPr/>
              <p:nvPr/>
            </p:nvSpPr>
            <p:spPr>
              <a:xfrm>
                <a:off x="5999431" y="2740627"/>
                <a:ext cx="10918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11" extrusionOk="0">
                    <a:moveTo>
                      <a:pt x="186" y="310"/>
                    </a:moveTo>
                    <a:cubicBezTo>
                      <a:pt x="62" y="310"/>
                      <a:pt x="0" y="166"/>
                      <a:pt x="83" y="104"/>
                    </a:cubicBezTo>
                    <a:lnTo>
                      <a:pt x="124" y="42"/>
                    </a:lnTo>
                    <a:cubicBezTo>
                      <a:pt x="186" y="0"/>
                      <a:pt x="269" y="0"/>
                      <a:pt x="310" y="42"/>
                    </a:cubicBezTo>
                    <a:cubicBezTo>
                      <a:pt x="372" y="104"/>
                      <a:pt x="372" y="186"/>
                      <a:pt x="310" y="227"/>
                    </a:cubicBezTo>
                    <a:lnTo>
                      <a:pt x="269" y="269"/>
                    </a:lnTo>
                    <a:cubicBezTo>
                      <a:pt x="248" y="289"/>
                      <a:pt x="207" y="310"/>
                      <a:pt x="186" y="31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6" name="Google Shape;276;p11"/>
            <p:cNvSpPr/>
            <p:nvPr/>
          </p:nvSpPr>
          <p:spPr>
            <a:xfrm flipH="1">
              <a:off x="266430" y="1881618"/>
              <a:ext cx="86720" cy="76848"/>
            </a:xfrm>
            <a:custGeom>
              <a:avLst/>
              <a:gdLst/>
              <a:ahLst/>
              <a:cxnLst/>
              <a:rect l="l" t="t" r="r" b="b"/>
              <a:pathLst>
                <a:path w="2150" h="1905" extrusionOk="0">
                  <a:moveTo>
                    <a:pt x="1060" y="1"/>
                  </a:moveTo>
                  <a:cubicBezTo>
                    <a:pt x="643" y="1"/>
                    <a:pt x="234" y="271"/>
                    <a:pt x="126" y="752"/>
                  </a:cubicBezTo>
                  <a:cubicBezTo>
                    <a:pt x="0" y="1383"/>
                    <a:pt x="500" y="1905"/>
                    <a:pt x="1056" y="1905"/>
                  </a:cubicBezTo>
                  <a:cubicBezTo>
                    <a:pt x="1228" y="1905"/>
                    <a:pt x="1406" y="1855"/>
                    <a:pt x="1571" y="1743"/>
                  </a:cubicBezTo>
                  <a:cubicBezTo>
                    <a:pt x="2025" y="1454"/>
                    <a:pt x="2149" y="876"/>
                    <a:pt x="1860" y="442"/>
                  </a:cubicBezTo>
                  <a:cubicBezTo>
                    <a:pt x="1662" y="140"/>
                    <a:pt x="1359" y="1"/>
                    <a:pt x="10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 flipH="1">
              <a:off x="235014" y="672431"/>
              <a:ext cx="37512" cy="32272"/>
            </a:xfrm>
            <a:custGeom>
              <a:avLst/>
              <a:gdLst/>
              <a:ahLst/>
              <a:cxnLst/>
              <a:rect l="l" t="t" r="r" b="b"/>
              <a:pathLst>
                <a:path w="930" h="800" extrusionOk="0">
                  <a:moveTo>
                    <a:pt x="537" y="0"/>
                  </a:moveTo>
                  <a:cubicBezTo>
                    <a:pt x="186" y="0"/>
                    <a:pt x="0" y="434"/>
                    <a:pt x="248" y="681"/>
                  </a:cubicBezTo>
                  <a:cubicBezTo>
                    <a:pt x="330" y="763"/>
                    <a:pt x="432" y="800"/>
                    <a:pt x="532" y="800"/>
                  </a:cubicBezTo>
                  <a:cubicBezTo>
                    <a:pt x="735" y="800"/>
                    <a:pt x="929" y="648"/>
                    <a:pt x="929" y="413"/>
                  </a:cubicBezTo>
                  <a:cubicBezTo>
                    <a:pt x="929" y="186"/>
                    <a:pt x="744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1"/>
            <p:cNvSpPr/>
            <p:nvPr/>
          </p:nvSpPr>
          <p:spPr>
            <a:xfrm flipH="1">
              <a:off x="1004181" y="206644"/>
              <a:ext cx="67238" cy="57444"/>
            </a:xfrm>
            <a:custGeom>
              <a:avLst/>
              <a:gdLst/>
              <a:ahLst/>
              <a:cxnLst/>
              <a:rect l="l" t="t" r="r" b="b"/>
              <a:pathLst>
                <a:path w="1667" h="1424" extrusionOk="0">
                  <a:moveTo>
                    <a:pt x="959" y="1"/>
                  </a:moveTo>
                  <a:cubicBezTo>
                    <a:pt x="316" y="1"/>
                    <a:pt x="0" y="750"/>
                    <a:pt x="449" y="1198"/>
                  </a:cubicBezTo>
                  <a:cubicBezTo>
                    <a:pt x="597" y="1354"/>
                    <a:pt x="780" y="1423"/>
                    <a:pt x="957" y="1423"/>
                  </a:cubicBezTo>
                  <a:cubicBezTo>
                    <a:pt x="1322" y="1423"/>
                    <a:pt x="1666" y="1133"/>
                    <a:pt x="1666" y="703"/>
                  </a:cubicBezTo>
                  <a:cubicBezTo>
                    <a:pt x="1666" y="311"/>
                    <a:pt x="1357" y="1"/>
                    <a:pt x="985" y="1"/>
                  </a:cubicBezTo>
                  <a:cubicBezTo>
                    <a:pt x="976" y="1"/>
                    <a:pt x="968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2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 txBox="1">
            <a:spLocks noGrp="1"/>
          </p:cNvSpPr>
          <p:nvPr>
            <p:ph type="subTitle" idx="1"/>
          </p:nvPr>
        </p:nvSpPr>
        <p:spPr>
          <a:xfrm>
            <a:off x="713225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subTitle" idx="2"/>
          </p:nvPr>
        </p:nvSpPr>
        <p:spPr>
          <a:xfrm>
            <a:off x="713225" y="38156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3"/>
          </p:nvPr>
        </p:nvSpPr>
        <p:spPr>
          <a:xfrm>
            <a:off x="3419250" y="38156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subTitle" idx="4"/>
          </p:nvPr>
        </p:nvSpPr>
        <p:spPr>
          <a:xfrm>
            <a:off x="3419250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hasCustomPrompt="1"/>
          </p:nvPr>
        </p:nvSpPr>
        <p:spPr>
          <a:xfrm>
            <a:off x="1415375" y="1250396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4121400" y="294917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 hasCustomPrompt="1"/>
          </p:nvPr>
        </p:nvSpPr>
        <p:spPr>
          <a:xfrm>
            <a:off x="1415375" y="294917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7" hasCustomPrompt="1"/>
          </p:nvPr>
        </p:nvSpPr>
        <p:spPr>
          <a:xfrm>
            <a:off x="4121400" y="1250396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8"/>
          </p:nvPr>
        </p:nvSpPr>
        <p:spPr>
          <a:xfrm>
            <a:off x="6125275" y="3815602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subTitle" idx="9"/>
          </p:nvPr>
        </p:nvSpPr>
        <p:spPr>
          <a:xfrm>
            <a:off x="6125275" y="21169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title" idx="13" hasCustomPrompt="1"/>
          </p:nvPr>
        </p:nvSpPr>
        <p:spPr>
          <a:xfrm>
            <a:off x="6827425" y="2949171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827425" y="1250396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15"/>
          </p:nvPr>
        </p:nvSpPr>
        <p:spPr>
          <a:xfrm>
            <a:off x="713225" y="18355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subTitle" idx="16"/>
          </p:nvPr>
        </p:nvSpPr>
        <p:spPr>
          <a:xfrm>
            <a:off x="713225" y="3534198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7"/>
          </p:nvPr>
        </p:nvSpPr>
        <p:spPr>
          <a:xfrm>
            <a:off x="3419250" y="3534198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subTitle" idx="18"/>
          </p:nvPr>
        </p:nvSpPr>
        <p:spPr>
          <a:xfrm>
            <a:off x="3419250" y="18355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9"/>
          </p:nvPr>
        </p:nvSpPr>
        <p:spPr>
          <a:xfrm>
            <a:off x="6125275" y="3534198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8" name="Google Shape;298;p13"/>
          <p:cNvSpPr txBox="1">
            <a:spLocks noGrp="1"/>
          </p:cNvSpPr>
          <p:nvPr>
            <p:ph type="subTitle" idx="20"/>
          </p:nvPr>
        </p:nvSpPr>
        <p:spPr>
          <a:xfrm>
            <a:off x="6125275" y="18355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299" name="Google Shape;299;p13"/>
          <p:cNvSpPr txBox="1">
            <a:spLocks noGrp="1"/>
          </p:cNvSpPr>
          <p:nvPr>
            <p:ph type="title" idx="21"/>
          </p:nvPr>
        </p:nvSpPr>
        <p:spPr>
          <a:xfrm>
            <a:off x="713225" y="4450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00" name="Google Shape;300;p13"/>
          <p:cNvGrpSpPr/>
          <p:nvPr/>
        </p:nvGrpSpPr>
        <p:grpSpPr>
          <a:xfrm>
            <a:off x="296514" y="183166"/>
            <a:ext cx="9464529" cy="5349143"/>
            <a:chOff x="296514" y="183166"/>
            <a:chExt cx="9464529" cy="5349143"/>
          </a:xfrm>
        </p:grpSpPr>
        <p:grpSp>
          <p:nvGrpSpPr>
            <p:cNvPr id="301" name="Google Shape;301;p13"/>
            <p:cNvGrpSpPr/>
            <p:nvPr/>
          </p:nvGrpSpPr>
          <p:grpSpPr>
            <a:xfrm rot="-1782476">
              <a:off x="7616124" y="4250412"/>
              <a:ext cx="2078071" cy="820923"/>
              <a:chOff x="7615750" y="4042652"/>
              <a:chExt cx="2077982" cy="820888"/>
            </a:xfrm>
          </p:grpSpPr>
          <p:sp>
            <p:nvSpPr>
              <p:cNvPr id="302" name="Google Shape;302;p13"/>
              <p:cNvSpPr/>
              <p:nvPr/>
            </p:nvSpPr>
            <p:spPr>
              <a:xfrm flipH="1">
                <a:off x="8025393" y="4364218"/>
                <a:ext cx="1668340" cy="499323"/>
              </a:xfrm>
              <a:custGeom>
                <a:avLst/>
                <a:gdLst/>
                <a:ahLst/>
                <a:cxnLst/>
                <a:rect l="l" t="t" r="r" b="b"/>
                <a:pathLst>
                  <a:path w="43311" h="12961" extrusionOk="0">
                    <a:moveTo>
                      <a:pt x="42955" y="0"/>
                    </a:moveTo>
                    <a:cubicBezTo>
                      <a:pt x="42908" y="0"/>
                      <a:pt x="42860" y="12"/>
                      <a:pt x="42815" y="37"/>
                    </a:cubicBezTo>
                    <a:lnTo>
                      <a:pt x="42568" y="202"/>
                    </a:lnTo>
                    <a:cubicBezTo>
                      <a:pt x="42423" y="285"/>
                      <a:pt x="42361" y="450"/>
                      <a:pt x="42444" y="595"/>
                    </a:cubicBezTo>
                    <a:cubicBezTo>
                      <a:pt x="42506" y="698"/>
                      <a:pt x="42609" y="760"/>
                      <a:pt x="42712" y="760"/>
                    </a:cubicBezTo>
                    <a:cubicBezTo>
                      <a:pt x="42774" y="760"/>
                      <a:pt x="42815" y="739"/>
                      <a:pt x="42857" y="719"/>
                    </a:cubicBezTo>
                    <a:lnTo>
                      <a:pt x="43125" y="574"/>
                    </a:lnTo>
                    <a:cubicBezTo>
                      <a:pt x="43270" y="471"/>
                      <a:pt x="43311" y="306"/>
                      <a:pt x="43228" y="161"/>
                    </a:cubicBezTo>
                    <a:cubicBezTo>
                      <a:pt x="43171" y="61"/>
                      <a:pt x="43064" y="0"/>
                      <a:pt x="42955" y="0"/>
                    </a:cubicBezTo>
                    <a:close/>
                    <a:moveTo>
                      <a:pt x="41111" y="1067"/>
                    </a:moveTo>
                    <a:cubicBezTo>
                      <a:pt x="41076" y="1067"/>
                      <a:pt x="41038" y="1074"/>
                      <a:pt x="40999" y="1090"/>
                    </a:cubicBezTo>
                    <a:lnTo>
                      <a:pt x="40730" y="1235"/>
                    </a:lnTo>
                    <a:cubicBezTo>
                      <a:pt x="40586" y="1297"/>
                      <a:pt x="40545" y="1482"/>
                      <a:pt x="40607" y="1627"/>
                    </a:cubicBezTo>
                    <a:cubicBezTo>
                      <a:pt x="40669" y="1730"/>
                      <a:pt x="40772" y="1792"/>
                      <a:pt x="40875" y="1792"/>
                    </a:cubicBezTo>
                    <a:lnTo>
                      <a:pt x="40875" y="1771"/>
                    </a:lnTo>
                    <a:cubicBezTo>
                      <a:pt x="40916" y="1771"/>
                      <a:pt x="40978" y="1771"/>
                      <a:pt x="41019" y="1751"/>
                    </a:cubicBezTo>
                    <a:lnTo>
                      <a:pt x="41288" y="1606"/>
                    </a:lnTo>
                    <a:cubicBezTo>
                      <a:pt x="41504" y="1408"/>
                      <a:pt x="41358" y="1067"/>
                      <a:pt x="41111" y="1067"/>
                    </a:cubicBezTo>
                    <a:close/>
                    <a:moveTo>
                      <a:pt x="39291" y="2016"/>
                    </a:moveTo>
                    <a:cubicBezTo>
                      <a:pt x="39244" y="2016"/>
                      <a:pt x="39193" y="2030"/>
                      <a:pt x="39141" y="2060"/>
                    </a:cubicBezTo>
                    <a:lnTo>
                      <a:pt x="38873" y="2205"/>
                    </a:lnTo>
                    <a:cubicBezTo>
                      <a:pt x="38604" y="2349"/>
                      <a:pt x="38707" y="2762"/>
                      <a:pt x="39017" y="2762"/>
                    </a:cubicBezTo>
                    <a:cubicBezTo>
                      <a:pt x="39058" y="2762"/>
                      <a:pt x="39100" y="2742"/>
                      <a:pt x="39141" y="2742"/>
                    </a:cubicBezTo>
                    <a:lnTo>
                      <a:pt x="39409" y="2597"/>
                    </a:lnTo>
                    <a:cubicBezTo>
                      <a:pt x="39726" y="2456"/>
                      <a:pt x="39563" y="2016"/>
                      <a:pt x="39291" y="2016"/>
                    </a:cubicBezTo>
                    <a:close/>
                    <a:moveTo>
                      <a:pt x="5428" y="2923"/>
                    </a:moveTo>
                    <a:cubicBezTo>
                      <a:pt x="5363" y="2923"/>
                      <a:pt x="5298" y="2945"/>
                      <a:pt x="5244" y="2989"/>
                    </a:cubicBezTo>
                    <a:lnTo>
                      <a:pt x="4996" y="3175"/>
                    </a:lnTo>
                    <a:cubicBezTo>
                      <a:pt x="4872" y="3278"/>
                      <a:pt x="4852" y="3464"/>
                      <a:pt x="4955" y="3588"/>
                    </a:cubicBezTo>
                    <a:cubicBezTo>
                      <a:pt x="5017" y="3671"/>
                      <a:pt x="5099" y="3712"/>
                      <a:pt x="5182" y="3712"/>
                    </a:cubicBezTo>
                    <a:cubicBezTo>
                      <a:pt x="5265" y="3712"/>
                      <a:pt x="5327" y="3671"/>
                      <a:pt x="5368" y="3629"/>
                    </a:cubicBezTo>
                    <a:lnTo>
                      <a:pt x="5616" y="3443"/>
                    </a:lnTo>
                    <a:cubicBezTo>
                      <a:pt x="5739" y="3340"/>
                      <a:pt x="5760" y="3154"/>
                      <a:pt x="5657" y="3031"/>
                    </a:cubicBezTo>
                    <a:cubicBezTo>
                      <a:pt x="5598" y="2960"/>
                      <a:pt x="5513" y="2923"/>
                      <a:pt x="5428" y="2923"/>
                    </a:cubicBezTo>
                    <a:close/>
                    <a:moveTo>
                      <a:pt x="37397" y="2978"/>
                    </a:moveTo>
                    <a:cubicBezTo>
                      <a:pt x="37355" y="2978"/>
                      <a:pt x="37310" y="2988"/>
                      <a:pt x="37262" y="3010"/>
                    </a:cubicBezTo>
                    <a:lnTo>
                      <a:pt x="36994" y="3134"/>
                    </a:lnTo>
                    <a:cubicBezTo>
                      <a:pt x="36705" y="3278"/>
                      <a:pt x="36808" y="3712"/>
                      <a:pt x="37138" y="3712"/>
                    </a:cubicBezTo>
                    <a:lnTo>
                      <a:pt x="37138" y="3691"/>
                    </a:lnTo>
                    <a:cubicBezTo>
                      <a:pt x="37180" y="3691"/>
                      <a:pt x="37221" y="3691"/>
                      <a:pt x="37262" y="3671"/>
                    </a:cubicBezTo>
                    <a:lnTo>
                      <a:pt x="37510" y="3547"/>
                    </a:lnTo>
                    <a:cubicBezTo>
                      <a:pt x="37814" y="3386"/>
                      <a:pt x="37669" y="2978"/>
                      <a:pt x="37397" y="2978"/>
                    </a:cubicBezTo>
                    <a:close/>
                    <a:moveTo>
                      <a:pt x="35516" y="3866"/>
                    </a:moveTo>
                    <a:cubicBezTo>
                      <a:pt x="35474" y="3866"/>
                      <a:pt x="35430" y="3876"/>
                      <a:pt x="35384" y="3898"/>
                    </a:cubicBezTo>
                    <a:lnTo>
                      <a:pt x="35115" y="4021"/>
                    </a:lnTo>
                    <a:cubicBezTo>
                      <a:pt x="34826" y="4166"/>
                      <a:pt x="34909" y="4600"/>
                      <a:pt x="35239" y="4600"/>
                    </a:cubicBezTo>
                    <a:cubicBezTo>
                      <a:pt x="35281" y="4600"/>
                      <a:pt x="35322" y="4600"/>
                      <a:pt x="35363" y="4579"/>
                    </a:cubicBezTo>
                    <a:lnTo>
                      <a:pt x="35631" y="4434"/>
                    </a:lnTo>
                    <a:cubicBezTo>
                      <a:pt x="35954" y="4291"/>
                      <a:pt x="35794" y="3866"/>
                      <a:pt x="35516" y="3866"/>
                    </a:cubicBezTo>
                    <a:close/>
                    <a:moveTo>
                      <a:pt x="3799" y="4277"/>
                    </a:moveTo>
                    <a:cubicBezTo>
                      <a:pt x="3725" y="4277"/>
                      <a:pt x="3652" y="4303"/>
                      <a:pt x="3592" y="4352"/>
                    </a:cubicBezTo>
                    <a:lnTo>
                      <a:pt x="3386" y="4558"/>
                    </a:lnTo>
                    <a:cubicBezTo>
                      <a:pt x="3262" y="4682"/>
                      <a:pt x="3262" y="4868"/>
                      <a:pt x="3386" y="4992"/>
                    </a:cubicBezTo>
                    <a:cubicBezTo>
                      <a:pt x="3427" y="5054"/>
                      <a:pt x="3510" y="5074"/>
                      <a:pt x="3592" y="5074"/>
                    </a:cubicBezTo>
                    <a:cubicBezTo>
                      <a:pt x="3675" y="5074"/>
                      <a:pt x="3737" y="5054"/>
                      <a:pt x="3778" y="4992"/>
                    </a:cubicBezTo>
                    <a:lnTo>
                      <a:pt x="4005" y="4806"/>
                    </a:lnTo>
                    <a:cubicBezTo>
                      <a:pt x="4129" y="4682"/>
                      <a:pt x="4129" y="4496"/>
                      <a:pt x="4026" y="4372"/>
                    </a:cubicBezTo>
                    <a:cubicBezTo>
                      <a:pt x="3961" y="4308"/>
                      <a:pt x="3880" y="4277"/>
                      <a:pt x="3799" y="4277"/>
                    </a:cubicBezTo>
                    <a:close/>
                    <a:moveTo>
                      <a:pt x="33587" y="4740"/>
                    </a:moveTo>
                    <a:cubicBezTo>
                      <a:pt x="33549" y="4740"/>
                      <a:pt x="33507" y="4748"/>
                      <a:pt x="33464" y="4765"/>
                    </a:cubicBezTo>
                    <a:lnTo>
                      <a:pt x="33196" y="4889"/>
                    </a:lnTo>
                    <a:cubicBezTo>
                      <a:pt x="32886" y="5033"/>
                      <a:pt x="32989" y="5467"/>
                      <a:pt x="33319" y="5467"/>
                    </a:cubicBezTo>
                    <a:cubicBezTo>
                      <a:pt x="33361" y="5467"/>
                      <a:pt x="33402" y="5467"/>
                      <a:pt x="33443" y="5446"/>
                    </a:cubicBezTo>
                    <a:lnTo>
                      <a:pt x="33712" y="5322"/>
                    </a:lnTo>
                    <a:cubicBezTo>
                      <a:pt x="34022" y="5176"/>
                      <a:pt x="33881" y="4740"/>
                      <a:pt x="33587" y="4740"/>
                    </a:cubicBezTo>
                    <a:close/>
                    <a:moveTo>
                      <a:pt x="31693" y="5569"/>
                    </a:moveTo>
                    <a:cubicBezTo>
                      <a:pt x="31646" y="5569"/>
                      <a:pt x="31596" y="5582"/>
                      <a:pt x="31544" y="5611"/>
                    </a:cubicBezTo>
                    <a:lnTo>
                      <a:pt x="31276" y="5735"/>
                    </a:lnTo>
                    <a:cubicBezTo>
                      <a:pt x="30966" y="5859"/>
                      <a:pt x="31049" y="6313"/>
                      <a:pt x="31379" y="6313"/>
                    </a:cubicBezTo>
                    <a:lnTo>
                      <a:pt x="31400" y="6313"/>
                    </a:lnTo>
                    <a:cubicBezTo>
                      <a:pt x="31420" y="6292"/>
                      <a:pt x="31461" y="6292"/>
                      <a:pt x="31503" y="6272"/>
                    </a:cubicBezTo>
                    <a:lnTo>
                      <a:pt x="31771" y="6168"/>
                    </a:lnTo>
                    <a:cubicBezTo>
                      <a:pt x="32126" y="6044"/>
                      <a:pt x="31978" y="5569"/>
                      <a:pt x="31693" y="5569"/>
                    </a:cubicBezTo>
                    <a:close/>
                    <a:moveTo>
                      <a:pt x="2321" y="5758"/>
                    </a:moveTo>
                    <a:cubicBezTo>
                      <a:pt x="2248" y="5758"/>
                      <a:pt x="2172" y="5788"/>
                      <a:pt x="2106" y="5859"/>
                    </a:cubicBezTo>
                    <a:lnTo>
                      <a:pt x="1900" y="6086"/>
                    </a:lnTo>
                    <a:cubicBezTo>
                      <a:pt x="1735" y="6292"/>
                      <a:pt x="1879" y="6581"/>
                      <a:pt x="2127" y="6581"/>
                    </a:cubicBezTo>
                    <a:cubicBezTo>
                      <a:pt x="2209" y="6581"/>
                      <a:pt x="2292" y="6540"/>
                      <a:pt x="2354" y="6478"/>
                    </a:cubicBezTo>
                    <a:lnTo>
                      <a:pt x="2540" y="6272"/>
                    </a:lnTo>
                    <a:cubicBezTo>
                      <a:pt x="2742" y="6038"/>
                      <a:pt x="2545" y="5758"/>
                      <a:pt x="2321" y="5758"/>
                    </a:cubicBezTo>
                    <a:close/>
                    <a:moveTo>
                      <a:pt x="29730" y="6397"/>
                    </a:moveTo>
                    <a:cubicBezTo>
                      <a:pt x="29697" y="6397"/>
                      <a:pt x="29661" y="6403"/>
                      <a:pt x="29624" y="6416"/>
                    </a:cubicBezTo>
                    <a:lnTo>
                      <a:pt x="29335" y="6519"/>
                    </a:lnTo>
                    <a:cubicBezTo>
                      <a:pt x="29026" y="6643"/>
                      <a:pt x="29108" y="7097"/>
                      <a:pt x="29438" y="7097"/>
                    </a:cubicBezTo>
                    <a:cubicBezTo>
                      <a:pt x="29480" y="7097"/>
                      <a:pt x="29521" y="7097"/>
                      <a:pt x="29562" y="7077"/>
                    </a:cubicBezTo>
                    <a:lnTo>
                      <a:pt x="29831" y="6953"/>
                    </a:lnTo>
                    <a:cubicBezTo>
                      <a:pt x="30144" y="6824"/>
                      <a:pt x="30012" y="6397"/>
                      <a:pt x="29730" y="6397"/>
                    </a:cubicBezTo>
                    <a:close/>
                    <a:moveTo>
                      <a:pt x="27768" y="7182"/>
                    </a:moveTo>
                    <a:cubicBezTo>
                      <a:pt x="27735" y="7182"/>
                      <a:pt x="27700" y="7188"/>
                      <a:pt x="27663" y="7201"/>
                    </a:cubicBezTo>
                    <a:lnTo>
                      <a:pt x="27374" y="7304"/>
                    </a:lnTo>
                    <a:cubicBezTo>
                      <a:pt x="27064" y="7428"/>
                      <a:pt x="27147" y="7882"/>
                      <a:pt x="27477" y="7882"/>
                    </a:cubicBezTo>
                    <a:lnTo>
                      <a:pt x="27498" y="7861"/>
                    </a:lnTo>
                    <a:lnTo>
                      <a:pt x="27580" y="7861"/>
                    </a:lnTo>
                    <a:lnTo>
                      <a:pt x="27869" y="7758"/>
                    </a:lnTo>
                    <a:cubicBezTo>
                      <a:pt x="28165" y="7610"/>
                      <a:pt x="28047" y="7182"/>
                      <a:pt x="27768" y="7182"/>
                    </a:cubicBezTo>
                    <a:close/>
                    <a:moveTo>
                      <a:pt x="1057" y="7438"/>
                    </a:moveTo>
                    <a:cubicBezTo>
                      <a:pt x="964" y="7438"/>
                      <a:pt x="870" y="7484"/>
                      <a:pt x="806" y="7593"/>
                    </a:cubicBezTo>
                    <a:cubicBezTo>
                      <a:pt x="744" y="7675"/>
                      <a:pt x="702" y="7758"/>
                      <a:pt x="640" y="7841"/>
                    </a:cubicBezTo>
                    <a:cubicBezTo>
                      <a:pt x="558" y="7985"/>
                      <a:pt x="620" y="8171"/>
                      <a:pt x="764" y="8253"/>
                    </a:cubicBezTo>
                    <a:cubicBezTo>
                      <a:pt x="806" y="8274"/>
                      <a:pt x="847" y="8295"/>
                      <a:pt x="909" y="8295"/>
                    </a:cubicBezTo>
                    <a:cubicBezTo>
                      <a:pt x="1012" y="8295"/>
                      <a:pt x="1115" y="8253"/>
                      <a:pt x="1177" y="8171"/>
                    </a:cubicBezTo>
                    <a:cubicBezTo>
                      <a:pt x="1218" y="8068"/>
                      <a:pt x="1260" y="7985"/>
                      <a:pt x="1322" y="7902"/>
                    </a:cubicBezTo>
                    <a:cubicBezTo>
                      <a:pt x="1464" y="7661"/>
                      <a:pt x="1263" y="7438"/>
                      <a:pt x="1057" y="7438"/>
                    </a:cubicBezTo>
                    <a:close/>
                    <a:moveTo>
                      <a:pt x="25807" y="7905"/>
                    </a:moveTo>
                    <a:cubicBezTo>
                      <a:pt x="25774" y="7905"/>
                      <a:pt x="25739" y="7911"/>
                      <a:pt x="25702" y="7923"/>
                    </a:cubicBezTo>
                    <a:lnTo>
                      <a:pt x="25413" y="8026"/>
                    </a:lnTo>
                    <a:cubicBezTo>
                      <a:pt x="25103" y="8150"/>
                      <a:pt x="25186" y="8604"/>
                      <a:pt x="25516" y="8604"/>
                    </a:cubicBezTo>
                    <a:cubicBezTo>
                      <a:pt x="25557" y="8604"/>
                      <a:pt x="25578" y="8604"/>
                      <a:pt x="25619" y="8584"/>
                    </a:cubicBezTo>
                    <a:lnTo>
                      <a:pt x="25908" y="8480"/>
                    </a:lnTo>
                    <a:cubicBezTo>
                      <a:pt x="26243" y="8369"/>
                      <a:pt x="26109" y="7905"/>
                      <a:pt x="25807" y="7905"/>
                    </a:cubicBezTo>
                    <a:close/>
                    <a:moveTo>
                      <a:pt x="23810" y="8611"/>
                    </a:moveTo>
                    <a:cubicBezTo>
                      <a:pt x="23782" y="8611"/>
                      <a:pt x="23752" y="8616"/>
                      <a:pt x="23720" y="8625"/>
                    </a:cubicBezTo>
                    <a:lnTo>
                      <a:pt x="23431" y="8728"/>
                    </a:lnTo>
                    <a:cubicBezTo>
                      <a:pt x="23101" y="8811"/>
                      <a:pt x="23183" y="9306"/>
                      <a:pt x="23534" y="9306"/>
                    </a:cubicBezTo>
                    <a:lnTo>
                      <a:pt x="23534" y="9286"/>
                    </a:lnTo>
                    <a:lnTo>
                      <a:pt x="23637" y="9286"/>
                    </a:lnTo>
                    <a:lnTo>
                      <a:pt x="23906" y="9182"/>
                    </a:lnTo>
                    <a:cubicBezTo>
                      <a:pt x="24225" y="9051"/>
                      <a:pt x="24100" y="8611"/>
                      <a:pt x="23810" y="8611"/>
                    </a:cubicBezTo>
                    <a:close/>
                    <a:moveTo>
                      <a:pt x="21843" y="9268"/>
                    </a:moveTo>
                    <a:cubicBezTo>
                      <a:pt x="21810" y="9268"/>
                      <a:pt x="21775" y="9273"/>
                      <a:pt x="21738" y="9286"/>
                    </a:cubicBezTo>
                    <a:lnTo>
                      <a:pt x="21449" y="9368"/>
                    </a:lnTo>
                    <a:cubicBezTo>
                      <a:pt x="21119" y="9471"/>
                      <a:pt x="21202" y="9946"/>
                      <a:pt x="21532" y="9946"/>
                    </a:cubicBezTo>
                    <a:lnTo>
                      <a:pt x="21635" y="9946"/>
                    </a:lnTo>
                    <a:lnTo>
                      <a:pt x="21903" y="9843"/>
                    </a:lnTo>
                    <a:cubicBezTo>
                      <a:pt x="22257" y="9731"/>
                      <a:pt x="22141" y="9268"/>
                      <a:pt x="21843" y="9268"/>
                    </a:cubicBezTo>
                    <a:close/>
                    <a:moveTo>
                      <a:pt x="307" y="9383"/>
                    </a:moveTo>
                    <a:cubicBezTo>
                      <a:pt x="165" y="9383"/>
                      <a:pt x="20" y="9471"/>
                      <a:pt x="0" y="9657"/>
                    </a:cubicBezTo>
                    <a:lnTo>
                      <a:pt x="0" y="9905"/>
                    </a:lnTo>
                    <a:lnTo>
                      <a:pt x="0" y="9987"/>
                    </a:lnTo>
                    <a:cubicBezTo>
                      <a:pt x="21" y="10153"/>
                      <a:pt x="145" y="10276"/>
                      <a:pt x="310" y="10276"/>
                    </a:cubicBezTo>
                    <a:cubicBezTo>
                      <a:pt x="475" y="10276"/>
                      <a:pt x="599" y="10132"/>
                      <a:pt x="599" y="9967"/>
                    </a:cubicBezTo>
                    <a:lnTo>
                      <a:pt x="599" y="9905"/>
                    </a:lnTo>
                    <a:cubicBezTo>
                      <a:pt x="599" y="9843"/>
                      <a:pt x="599" y="9781"/>
                      <a:pt x="599" y="9698"/>
                    </a:cubicBezTo>
                    <a:cubicBezTo>
                      <a:pt x="621" y="9492"/>
                      <a:pt x="465" y="9383"/>
                      <a:pt x="307" y="9383"/>
                    </a:cubicBezTo>
                    <a:close/>
                    <a:moveTo>
                      <a:pt x="19793" y="9875"/>
                    </a:moveTo>
                    <a:cubicBezTo>
                      <a:pt x="19769" y="9875"/>
                      <a:pt x="19742" y="9878"/>
                      <a:pt x="19715" y="9884"/>
                    </a:cubicBezTo>
                    <a:lnTo>
                      <a:pt x="19447" y="9967"/>
                    </a:lnTo>
                    <a:cubicBezTo>
                      <a:pt x="19096" y="10049"/>
                      <a:pt x="19178" y="10545"/>
                      <a:pt x="19529" y="10545"/>
                    </a:cubicBezTo>
                    <a:lnTo>
                      <a:pt x="19612" y="10545"/>
                    </a:lnTo>
                    <a:lnTo>
                      <a:pt x="19901" y="10442"/>
                    </a:lnTo>
                    <a:cubicBezTo>
                      <a:pt x="20207" y="10327"/>
                      <a:pt x="20105" y="9875"/>
                      <a:pt x="19793" y="9875"/>
                    </a:cubicBezTo>
                    <a:close/>
                    <a:moveTo>
                      <a:pt x="17786" y="10433"/>
                    </a:moveTo>
                    <a:cubicBezTo>
                      <a:pt x="17763" y="10433"/>
                      <a:pt x="17738" y="10436"/>
                      <a:pt x="17713" y="10442"/>
                    </a:cubicBezTo>
                    <a:lnTo>
                      <a:pt x="17424" y="10524"/>
                    </a:lnTo>
                    <a:cubicBezTo>
                      <a:pt x="17073" y="10607"/>
                      <a:pt x="17155" y="11102"/>
                      <a:pt x="17486" y="11102"/>
                    </a:cubicBezTo>
                    <a:lnTo>
                      <a:pt x="17506" y="11123"/>
                    </a:lnTo>
                    <a:cubicBezTo>
                      <a:pt x="17527" y="11102"/>
                      <a:pt x="17548" y="11102"/>
                      <a:pt x="17568" y="11102"/>
                    </a:cubicBezTo>
                    <a:lnTo>
                      <a:pt x="17857" y="11020"/>
                    </a:lnTo>
                    <a:cubicBezTo>
                      <a:pt x="18203" y="10924"/>
                      <a:pt x="18102" y="10433"/>
                      <a:pt x="17786" y="10433"/>
                    </a:cubicBezTo>
                    <a:close/>
                    <a:moveTo>
                      <a:pt x="15727" y="10953"/>
                    </a:moveTo>
                    <a:cubicBezTo>
                      <a:pt x="15709" y="10953"/>
                      <a:pt x="15689" y="10954"/>
                      <a:pt x="15669" y="10958"/>
                    </a:cubicBezTo>
                    <a:lnTo>
                      <a:pt x="15380" y="11040"/>
                    </a:lnTo>
                    <a:cubicBezTo>
                      <a:pt x="15050" y="11123"/>
                      <a:pt x="15112" y="11618"/>
                      <a:pt x="15463" y="11618"/>
                    </a:cubicBezTo>
                    <a:lnTo>
                      <a:pt x="15525" y="11618"/>
                    </a:lnTo>
                    <a:lnTo>
                      <a:pt x="15814" y="11556"/>
                    </a:lnTo>
                    <a:cubicBezTo>
                      <a:pt x="16165" y="11439"/>
                      <a:pt x="16055" y="10953"/>
                      <a:pt x="15727" y="10953"/>
                    </a:cubicBezTo>
                    <a:close/>
                    <a:moveTo>
                      <a:pt x="1105" y="11232"/>
                    </a:moveTo>
                    <a:cubicBezTo>
                      <a:pt x="860" y="11232"/>
                      <a:pt x="670" y="11545"/>
                      <a:pt x="888" y="11763"/>
                    </a:cubicBezTo>
                    <a:cubicBezTo>
                      <a:pt x="971" y="11825"/>
                      <a:pt x="1053" y="11887"/>
                      <a:pt x="1157" y="11949"/>
                    </a:cubicBezTo>
                    <a:cubicBezTo>
                      <a:pt x="1198" y="11990"/>
                      <a:pt x="1260" y="12011"/>
                      <a:pt x="1322" y="12011"/>
                    </a:cubicBezTo>
                    <a:cubicBezTo>
                      <a:pt x="1611" y="12011"/>
                      <a:pt x="1735" y="11618"/>
                      <a:pt x="1487" y="11453"/>
                    </a:cubicBezTo>
                    <a:cubicBezTo>
                      <a:pt x="1404" y="11412"/>
                      <a:pt x="1342" y="11350"/>
                      <a:pt x="1280" y="11288"/>
                    </a:cubicBezTo>
                    <a:cubicBezTo>
                      <a:pt x="1222" y="11249"/>
                      <a:pt x="1162" y="11232"/>
                      <a:pt x="1105" y="11232"/>
                    </a:cubicBezTo>
                    <a:close/>
                    <a:moveTo>
                      <a:pt x="13712" y="11423"/>
                    </a:moveTo>
                    <a:cubicBezTo>
                      <a:pt x="13690" y="11423"/>
                      <a:pt x="13668" y="11426"/>
                      <a:pt x="13646" y="11433"/>
                    </a:cubicBezTo>
                    <a:lnTo>
                      <a:pt x="13336" y="11494"/>
                    </a:lnTo>
                    <a:cubicBezTo>
                      <a:pt x="13006" y="11556"/>
                      <a:pt x="13047" y="12072"/>
                      <a:pt x="13398" y="12072"/>
                    </a:cubicBezTo>
                    <a:lnTo>
                      <a:pt x="13460" y="12072"/>
                    </a:lnTo>
                    <a:lnTo>
                      <a:pt x="13749" y="12011"/>
                    </a:lnTo>
                    <a:cubicBezTo>
                      <a:pt x="13914" y="11969"/>
                      <a:pt x="14018" y="11825"/>
                      <a:pt x="13997" y="11660"/>
                    </a:cubicBezTo>
                    <a:cubicBezTo>
                      <a:pt x="13962" y="11519"/>
                      <a:pt x="13837" y="11423"/>
                      <a:pt x="13712" y="11423"/>
                    </a:cubicBezTo>
                    <a:close/>
                    <a:moveTo>
                      <a:pt x="11646" y="11817"/>
                    </a:moveTo>
                    <a:cubicBezTo>
                      <a:pt x="11625" y="11817"/>
                      <a:pt x="11603" y="11819"/>
                      <a:pt x="11582" y="11825"/>
                    </a:cubicBezTo>
                    <a:lnTo>
                      <a:pt x="11293" y="11866"/>
                    </a:lnTo>
                    <a:cubicBezTo>
                      <a:pt x="10921" y="11907"/>
                      <a:pt x="10962" y="12465"/>
                      <a:pt x="11334" y="12465"/>
                    </a:cubicBezTo>
                    <a:lnTo>
                      <a:pt x="11375" y="12465"/>
                    </a:lnTo>
                    <a:lnTo>
                      <a:pt x="11664" y="12403"/>
                    </a:lnTo>
                    <a:cubicBezTo>
                      <a:pt x="11829" y="12382"/>
                      <a:pt x="11953" y="12217"/>
                      <a:pt x="11933" y="12052"/>
                    </a:cubicBezTo>
                    <a:cubicBezTo>
                      <a:pt x="11897" y="11927"/>
                      <a:pt x="11783" y="11817"/>
                      <a:pt x="11646" y="11817"/>
                    </a:cubicBezTo>
                    <a:close/>
                    <a:moveTo>
                      <a:pt x="2981" y="12085"/>
                    </a:moveTo>
                    <a:cubicBezTo>
                      <a:pt x="2647" y="12085"/>
                      <a:pt x="2545" y="12594"/>
                      <a:pt x="2911" y="12671"/>
                    </a:cubicBezTo>
                    <a:lnTo>
                      <a:pt x="3221" y="12733"/>
                    </a:lnTo>
                    <a:lnTo>
                      <a:pt x="3283" y="12733"/>
                    </a:lnTo>
                    <a:cubicBezTo>
                      <a:pt x="3634" y="12733"/>
                      <a:pt x="3675" y="12238"/>
                      <a:pt x="3324" y="12155"/>
                    </a:cubicBezTo>
                    <a:lnTo>
                      <a:pt x="3056" y="12093"/>
                    </a:lnTo>
                    <a:cubicBezTo>
                      <a:pt x="3030" y="12088"/>
                      <a:pt x="3005" y="12085"/>
                      <a:pt x="2981" y="12085"/>
                    </a:cubicBezTo>
                    <a:close/>
                    <a:moveTo>
                      <a:pt x="9555" y="12112"/>
                    </a:moveTo>
                    <a:cubicBezTo>
                      <a:pt x="9543" y="12112"/>
                      <a:pt x="9530" y="12112"/>
                      <a:pt x="9517" y="12114"/>
                    </a:cubicBezTo>
                    <a:lnTo>
                      <a:pt x="9228" y="12155"/>
                    </a:lnTo>
                    <a:cubicBezTo>
                      <a:pt x="8857" y="12196"/>
                      <a:pt x="8877" y="12754"/>
                      <a:pt x="9249" y="12754"/>
                    </a:cubicBezTo>
                    <a:lnTo>
                      <a:pt x="9290" y="12754"/>
                    </a:lnTo>
                    <a:lnTo>
                      <a:pt x="9600" y="12712"/>
                    </a:lnTo>
                    <a:cubicBezTo>
                      <a:pt x="9979" y="12673"/>
                      <a:pt x="9914" y="12112"/>
                      <a:pt x="9555" y="12112"/>
                    </a:cubicBezTo>
                    <a:close/>
                    <a:moveTo>
                      <a:pt x="7453" y="12320"/>
                    </a:moveTo>
                    <a:lnTo>
                      <a:pt x="7164" y="12341"/>
                    </a:lnTo>
                    <a:cubicBezTo>
                      <a:pt x="6999" y="12341"/>
                      <a:pt x="6854" y="12485"/>
                      <a:pt x="6875" y="12651"/>
                    </a:cubicBezTo>
                    <a:cubicBezTo>
                      <a:pt x="6875" y="12795"/>
                      <a:pt x="6999" y="12919"/>
                      <a:pt x="7164" y="12940"/>
                    </a:cubicBezTo>
                    <a:lnTo>
                      <a:pt x="7205" y="12940"/>
                    </a:lnTo>
                    <a:lnTo>
                      <a:pt x="7494" y="12919"/>
                    </a:lnTo>
                    <a:cubicBezTo>
                      <a:pt x="7866" y="12878"/>
                      <a:pt x="7824" y="12320"/>
                      <a:pt x="7453" y="12320"/>
                    </a:cubicBezTo>
                    <a:close/>
                    <a:moveTo>
                      <a:pt x="5079" y="12341"/>
                    </a:moveTo>
                    <a:cubicBezTo>
                      <a:pt x="4914" y="12341"/>
                      <a:pt x="4790" y="12465"/>
                      <a:pt x="4769" y="12630"/>
                    </a:cubicBezTo>
                    <a:cubicBezTo>
                      <a:pt x="4769" y="12795"/>
                      <a:pt x="4893" y="12940"/>
                      <a:pt x="5058" y="12940"/>
                    </a:cubicBezTo>
                    <a:lnTo>
                      <a:pt x="5368" y="12960"/>
                    </a:lnTo>
                    <a:cubicBezTo>
                      <a:pt x="5739" y="12919"/>
                      <a:pt x="5739" y="12382"/>
                      <a:pt x="5368" y="12361"/>
                    </a:cubicBezTo>
                    <a:lnTo>
                      <a:pt x="5079" y="1234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3" name="Google Shape;303;p13"/>
              <p:cNvGrpSpPr/>
              <p:nvPr/>
            </p:nvGrpSpPr>
            <p:grpSpPr>
              <a:xfrm>
                <a:off x="7615750" y="4042652"/>
                <a:ext cx="517168" cy="385785"/>
                <a:chOff x="7755207" y="4198287"/>
                <a:chExt cx="341636" cy="254845"/>
              </a:xfrm>
            </p:grpSpPr>
            <p:sp>
              <p:nvSpPr>
                <p:cNvPr id="304" name="Google Shape;304;p13"/>
                <p:cNvSpPr/>
                <p:nvPr/>
              </p:nvSpPr>
              <p:spPr>
                <a:xfrm flipH="1">
                  <a:off x="7755208" y="4198287"/>
                  <a:ext cx="274646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55" h="5699" extrusionOk="0">
                      <a:moveTo>
                        <a:pt x="6854" y="1"/>
                      </a:moveTo>
                      <a:lnTo>
                        <a:pt x="1" y="4088"/>
                      </a:lnTo>
                      <a:lnTo>
                        <a:pt x="269" y="5698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305;p13"/>
                <p:cNvSpPr/>
                <p:nvPr/>
              </p:nvSpPr>
              <p:spPr>
                <a:xfrm flipH="1">
                  <a:off x="7755208" y="4198287"/>
                  <a:ext cx="263908" cy="22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87" h="5699" extrusionOk="0">
                      <a:moveTo>
                        <a:pt x="6586" y="1"/>
                      </a:moveTo>
                      <a:lnTo>
                        <a:pt x="331" y="4666"/>
                      </a:lnTo>
                      <a:lnTo>
                        <a:pt x="1" y="5698"/>
                      </a:lnTo>
                      <a:lnTo>
                        <a:pt x="65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306;p13"/>
                <p:cNvSpPr/>
                <p:nvPr/>
              </p:nvSpPr>
              <p:spPr>
                <a:xfrm flipH="1">
                  <a:off x="7755207" y="4198287"/>
                  <a:ext cx="250647" cy="2548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6" h="6360" extrusionOk="0">
                      <a:moveTo>
                        <a:pt x="6255" y="1"/>
                      </a:moveTo>
                      <a:lnTo>
                        <a:pt x="0" y="4666"/>
                      </a:lnTo>
                      <a:lnTo>
                        <a:pt x="1776" y="6359"/>
                      </a:lnTo>
                      <a:lnTo>
                        <a:pt x="6255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307;p13"/>
                <p:cNvSpPr/>
                <p:nvPr/>
              </p:nvSpPr>
              <p:spPr>
                <a:xfrm flipH="1">
                  <a:off x="7755209" y="4198287"/>
                  <a:ext cx="341634" cy="163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7" h="4089" extrusionOk="0">
                      <a:moveTo>
                        <a:pt x="8526" y="1"/>
                      </a:moveTo>
                      <a:lnTo>
                        <a:pt x="0" y="2499"/>
                      </a:lnTo>
                      <a:lnTo>
                        <a:pt x="1673" y="4088"/>
                      </a:lnTo>
                      <a:lnTo>
                        <a:pt x="8526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08" name="Google Shape;308;p13"/>
            <p:cNvGrpSpPr/>
            <p:nvPr/>
          </p:nvGrpSpPr>
          <p:grpSpPr>
            <a:xfrm>
              <a:off x="8665284" y="241471"/>
              <a:ext cx="262371" cy="463232"/>
              <a:chOff x="8665284" y="241471"/>
              <a:chExt cx="262371" cy="463232"/>
            </a:xfrm>
          </p:grpSpPr>
          <p:grpSp>
            <p:nvGrpSpPr>
              <p:cNvPr id="309" name="Google Shape;309;p13"/>
              <p:cNvGrpSpPr/>
              <p:nvPr/>
            </p:nvGrpSpPr>
            <p:grpSpPr>
              <a:xfrm>
                <a:off x="8665284" y="241471"/>
                <a:ext cx="144229" cy="142665"/>
                <a:chOff x="5961247" y="2732760"/>
                <a:chExt cx="56381" cy="55770"/>
              </a:xfrm>
            </p:grpSpPr>
            <p:sp>
              <p:nvSpPr>
                <p:cNvPr id="310" name="Google Shape;310;p13"/>
                <p:cNvSpPr/>
                <p:nvPr/>
              </p:nvSpPr>
              <p:spPr>
                <a:xfrm>
                  <a:off x="5985490" y="2732760"/>
                  <a:ext cx="7895" cy="10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2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48"/>
                      </a:cubicBezTo>
                      <a:lnTo>
                        <a:pt x="1" y="186"/>
                      </a:lnTo>
                      <a:cubicBezTo>
                        <a:pt x="1" y="0"/>
                        <a:pt x="269" y="0"/>
                        <a:pt x="269" y="186"/>
                      </a:cubicBezTo>
                      <a:lnTo>
                        <a:pt x="269" y="227"/>
                      </a:lnTo>
                      <a:cubicBezTo>
                        <a:pt x="269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13"/>
                <p:cNvSpPr/>
                <p:nvPr/>
              </p:nvSpPr>
              <p:spPr>
                <a:xfrm>
                  <a:off x="5985490" y="2777581"/>
                  <a:ext cx="789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" h="373" extrusionOk="0">
                      <a:moveTo>
                        <a:pt x="145" y="372"/>
                      </a:moveTo>
                      <a:cubicBezTo>
                        <a:pt x="63" y="372"/>
                        <a:pt x="1" y="310"/>
                        <a:pt x="1" y="228"/>
                      </a:cubicBezTo>
                      <a:lnTo>
                        <a:pt x="1" y="166"/>
                      </a:lnTo>
                      <a:cubicBezTo>
                        <a:pt x="1" y="1"/>
                        <a:pt x="269" y="1"/>
                        <a:pt x="269" y="166"/>
                      </a:cubicBezTo>
                      <a:lnTo>
                        <a:pt x="269" y="248"/>
                      </a:lnTo>
                      <a:cubicBezTo>
                        <a:pt x="248" y="310"/>
                        <a:pt x="207" y="372"/>
                        <a:pt x="145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13"/>
                <p:cNvSpPr/>
                <p:nvPr/>
              </p:nvSpPr>
              <p:spPr>
                <a:xfrm>
                  <a:off x="5966706" y="2738807"/>
                  <a:ext cx="11535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373" extrusionOk="0">
                      <a:moveTo>
                        <a:pt x="248" y="372"/>
                      </a:moveTo>
                      <a:cubicBezTo>
                        <a:pt x="228" y="372"/>
                        <a:pt x="186" y="351"/>
                        <a:pt x="166" y="331"/>
                      </a:cubicBezTo>
                      <a:lnTo>
                        <a:pt x="125" y="289"/>
                      </a:lnTo>
                      <a:cubicBezTo>
                        <a:pt x="1" y="166"/>
                        <a:pt x="186" y="0"/>
                        <a:pt x="310" y="124"/>
                      </a:cubicBezTo>
                      <a:lnTo>
                        <a:pt x="352" y="166"/>
                      </a:lnTo>
                      <a:cubicBezTo>
                        <a:pt x="393" y="207"/>
                        <a:pt x="393" y="289"/>
                        <a:pt x="352" y="331"/>
                      </a:cubicBezTo>
                      <a:cubicBezTo>
                        <a:pt x="331" y="351"/>
                        <a:pt x="290" y="372"/>
                        <a:pt x="248" y="37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313;p13"/>
                <p:cNvSpPr/>
                <p:nvPr/>
              </p:nvSpPr>
              <p:spPr>
                <a:xfrm>
                  <a:off x="5998228" y="2770302"/>
                  <a:ext cx="12122" cy="10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" h="373" extrusionOk="0">
                      <a:moveTo>
                        <a:pt x="268" y="373"/>
                      </a:moveTo>
                      <a:cubicBezTo>
                        <a:pt x="227" y="373"/>
                        <a:pt x="186" y="373"/>
                        <a:pt x="165" y="352"/>
                      </a:cubicBezTo>
                      <a:lnTo>
                        <a:pt x="124" y="311"/>
                      </a:lnTo>
                      <a:cubicBezTo>
                        <a:pt x="0" y="187"/>
                        <a:pt x="186" y="1"/>
                        <a:pt x="310" y="125"/>
                      </a:cubicBezTo>
                      <a:lnTo>
                        <a:pt x="351" y="166"/>
                      </a:lnTo>
                      <a:cubicBezTo>
                        <a:pt x="413" y="207"/>
                        <a:pt x="413" y="290"/>
                        <a:pt x="351" y="352"/>
                      </a:cubicBezTo>
                      <a:cubicBezTo>
                        <a:pt x="330" y="373"/>
                        <a:pt x="289" y="373"/>
                        <a:pt x="268" y="373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5961247" y="2757592"/>
                  <a:ext cx="11564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1" y="248"/>
                        <a:pt x="1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6006093" y="2757592"/>
                  <a:ext cx="11535" cy="73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" h="249" extrusionOk="0">
                      <a:moveTo>
                        <a:pt x="228" y="248"/>
                      </a:moveTo>
                      <a:lnTo>
                        <a:pt x="166" y="248"/>
                      </a:lnTo>
                      <a:cubicBezTo>
                        <a:pt x="0" y="248"/>
                        <a:pt x="0" y="0"/>
                        <a:pt x="166" y="0"/>
                      </a:cubicBezTo>
                      <a:lnTo>
                        <a:pt x="228" y="0"/>
                      </a:lnTo>
                      <a:cubicBezTo>
                        <a:pt x="393" y="0"/>
                        <a:pt x="393" y="248"/>
                        <a:pt x="228" y="248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5967909" y="2772122"/>
                  <a:ext cx="10331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311" extrusionOk="0">
                      <a:moveTo>
                        <a:pt x="166" y="311"/>
                      </a:moveTo>
                      <a:cubicBezTo>
                        <a:pt x="63" y="311"/>
                        <a:pt x="1" y="187"/>
                        <a:pt x="84" y="104"/>
                      </a:cubicBezTo>
                      <a:lnTo>
                        <a:pt x="125" y="63"/>
                      </a:lnTo>
                      <a:cubicBezTo>
                        <a:pt x="166" y="1"/>
                        <a:pt x="249" y="1"/>
                        <a:pt x="311" y="63"/>
                      </a:cubicBezTo>
                      <a:cubicBezTo>
                        <a:pt x="352" y="104"/>
                        <a:pt x="352" y="187"/>
                        <a:pt x="311" y="228"/>
                      </a:cubicBezTo>
                      <a:lnTo>
                        <a:pt x="269" y="290"/>
                      </a:lnTo>
                      <a:cubicBezTo>
                        <a:pt x="249" y="311"/>
                        <a:pt x="207" y="311"/>
                        <a:pt x="166" y="31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5999431" y="2740627"/>
                  <a:ext cx="10918" cy="9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" h="311" extrusionOk="0">
                      <a:moveTo>
                        <a:pt x="186" y="310"/>
                      </a:moveTo>
                      <a:cubicBezTo>
                        <a:pt x="62" y="310"/>
                        <a:pt x="0" y="166"/>
                        <a:pt x="83" y="104"/>
                      </a:cubicBezTo>
                      <a:lnTo>
                        <a:pt x="124" y="42"/>
                      </a:lnTo>
                      <a:cubicBezTo>
                        <a:pt x="186" y="0"/>
                        <a:pt x="269" y="0"/>
                        <a:pt x="310" y="42"/>
                      </a:cubicBezTo>
                      <a:cubicBezTo>
                        <a:pt x="372" y="104"/>
                        <a:pt x="372" y="186"/>
                        <a:pt x="310" y="227"/>
                      </a:cubicBezTo>
                      <a:lnTo>
                        <a:pt x="269" y="269"/>
                      </a:lnTo>
                      <a:cubicBezTo>
                        <a:pt x="248" y="289"/>
                        <a:pt x="207" y="310"/>
                        <a:pt x="186" y="31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8" name="Google Shape;318;p13"/>
              <p:cNvSpPr/>
              <p:nvPr/>
            </p:nvSpPr>
            <p:spPr>
              <a:xfrm>
                <a:off x="8890144" y="672431"/>
                <a:ext cx="37512" cy="3227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00" extrusionOk="0">
                    <a:moveTo>
                      <a:pt x="537" y="0"/>
                    </a:moveTo>
                    <a:cubicBezTo>
                      <a:pt x="186" y="0"/>
                      <a:pt x="0" y="434"/>
                      <a:pt x="248" y="681"/>
                    </a:cubicBezTo>
                    <a:cubicBezTo>
                      <a:pt x="330" y="763"/>
                      <a:pt x="432" y="800"/>
                      <a:pt x="532" y="800"/>
                    </a:cubicBezTo>
                    <a:cubicBezTo>
                      <a:pt x="735" y="800"/>
                      <a:pt x="929" y="648"/>
                      <a:pt x="929" y="413"/>
                    </a:cubicBezTo>
                    <a:cubicBezTo>
                      <a:pt x="929" y="186"/>
                      <a:pt x="744" y="0"/>
                      <a:pt x="5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" name="Google Shape;319;p13"/>
            <p:cNvGrpSpPr/>
            <p:nvPr/>
          </p:nvGrpSpPr>
          <p:grpSpPr>
            <a:xfrm>
              <a:off x="296514" y="183166"/>
              <a:ext cx="913405" cy="576935"/>
              <a:chOff x="296514" y="183166"/>
              <a:chExt cx="913405" cy="576935"/>
            </a:xfrm>
          </p:grpSpPr>
          <p:sp>
            <p:nvSpPr>
              <p:cNvPr id="320" name="Google Shape;320;p13"/>
              <p:cNvSpPr/>
              <p:nvPr/>
            </p:nvSpPr>
            <p:spPr>
              <a:xfrm>
                <a:off x="998857" y="240106"/>
                <a:ext cx="86720" cy="76848"/>
              </a:xfrm>
              <a:custGeom>
                <a:avLst/>
                <a:gdLst/>
                <a:ahLst/>
                <a:cxnLst/>
                <a:rect l="l" t="t" r="r" b="b"/>
                <a:pathLst>
                  <a:path w="2150" h="1905" extrusionOk="0">
                    <a:moveTo>
                      <a:pt x="1060" y="1"/>
                    </a:moveTo>
                    <a:cubicBezTo>
                      <a:pt x="643" y="1"/>
                      <a:pt x="234" y="271"/>
                      <a:pt x="126" y="752"/>
                    </a:cubicBezTo>
                    <a:cubicBezTo>
                      <a:pt x="0" y="1383"/>
                      <a:pt x="500" y="1905"/>
                      <a:pt x="1056" y="1905"/>
                    </a:cubicBezTo>
                    <a:cubicBezTo>
                      <a:pt x="1228" y="1905"/>
                      <a:pt x="1406" y="1855"/>
                      <a:pt x="1571" y="1743"/>
                    </a:cubicBezTo>
                    <a:cubicBezTo>
                      <a:pt x="2025" y="1454"/>
                      <a:pt x="2149" y="876"/>
                      <a:pt x="1860" y="442"/>
                    </a:cubicBezTo>
                    <a:cubicBezTo>
                      <a:pt x="1662" y="140"/>
                      <a:pt x="1359" y="1"/>
                      <a:pt x="10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21" name="Google Shape;321;p13"/>
              <p:cNvGrpSpPr/>
              <p:nvPr/>
            </p:nvGrpSpPr>
            <p:grpSpPr>
              <a:xfrm>
                <a:off x="296514" y="183166"/>
                <a:ext cx="165450" cy="190711"/>
                <a:chOff x="7643207" y="1415420"/>
                <a:chExt cx="35778" cy="41240"/>
              </a:xfrm>
            </p:grpSpPr>
            <p:sp>
              <p:nvSpPr>
                <p:cNvPr id="322" name="Google Shape;322;p13"/>
                <p:cNvSpPr/>
                <p:nvPr/>
              </p:nvSpPr>
              <p:spPr>
                <a:xfrm>
                  <a:off x="7661404" y="1415420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323;p13"/>
                <p:cNvSpPr/>
                <p:nvPr/>
              </p:nvSpPr>
              <p:spPr>
                <a:xfrm>
                  <a:off x="7661404" y="1449968"/>
                  <a:ext cx="29" cy="6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28" fill="none" extrusionOk="0">
                      <a:moveTo>
                        <a:pt x="0" y="1"/>
                      </a:moveTo>
                      <a:lnTo>
                        <a:pt x="0" y="228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13"/>
                <p:cNvSpPr/>
                <p:nvPr/>
              </p:nvSpPr>
              <p:spPr>
                <a:xfrm>
                  <a:off x="7643207" y="1425723"/>
                  <a:ext cx="610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05" fill="none" extrusionOk="0">
                      <a:moveTo>
                        <a:pt x="1" y="1"/>
                      </a:moveTo>
                      <a:lnTo>
                        <a:pt x="207" y="104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13"/>
                <p:cNvSpPr/>
                <p:nvPr/>
              </p:nvSpPr>
              <p:spPr>
                <a:xfrm>
                  <a:off x="7672909" y="1442688"/>
                  <a:ext cx="607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25" fill="none" extrusionOk="0">
                      <a:moveTo>
                        <a:pt x="0" y="1"/>
                      </a:moveTo>
                      <a:lnTo>
                        <a:pt x="207" y="125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13"/>
                <p:cNvSpPr/>
                <p:nvPr/>
              </p:nvSpPr>
              <p:spPr>
                <a:xfrm>
                  <a:off x="7643207" y="1442688"/>
                  <a:ext cx="6105" cy="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" h="125" fill="none" extrusionOk="0">
                      <a:moveTo>
                        <a:pt x="1" y="125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13"/>
                <p:cNvSpPr/>
                <p:nvPr/>
              </p:nvSpPr>
              <p:spPr>
                <a:xfrm>
                  <a:off x="7672909" y="1425723"/>
                  <a:ext cx="6075" cy="30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05" fill="none" extrusionOk="0">
                      <a:moveTo>
                        <a:pt x="0" y="104"/>
                      </a:moveTo>
                      <a:lnTo>
                        <a:pt x="207" y="1"/>
                      </a:lnTo>
                    </a:path>
                  </a:pathLst>
                </a:custGeom>
                <a:noFill/>
                <a:ln w="19050" cap="rnd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28" name="Google Shape;328;p13"/>
              <p:cNvSpPr/>
              <p:nvPr/>
            </p:nvSpPr>
            <p:spPr>
              <a:xfrm rot="-5400000">
                <a:off x="1158107" y="388136"/>
                <a:ext cx="55824" cy="47803"/>
              </a:xfrm>
              <a:custGeom>
                <a:avLst/>
                <a:gdLst/>
                <a:ahLst/>
                <a:cxnLst/>
                <a:rect l="l" t="t" r="r" b="b"/>
                <a:pathLst>
                  <a:path w="1384" h="1185" extrusionOk="0">
                    <a:moveTo>
                      <a:pt x="600" y="0"/>
                    </a:moveTo>
                    <a:cubicBezTo>
                      <a:pt x="269" y="0"/>
                      <a:pt x="1" y="269"/>
                      <a:pt x="1" y="599"/>
                    </a:cubicBezTo>
                    <a:cubicBezTo>
                      <a:pt x="1" y="949"/>
                      <a:pt x="295" y="1185"/>
                      <a:pt x="600" y="1185"/>
                    </a:cubicBezTo>
                    <a:cubicBezTo>
                      <a:pt x="745" y="1185"/>
                      <a:pt x="893" y="1132"/>
                      <a:pt x="1012" y="1012"/>
                    </a:cubicBezTo>
                    <a:cubicBezTo>
                      <a:pt x="1384" y="640"/>
                      <a:pt x="1116" y="0"/>
                      <a:pt x="6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3"/>
              <p:cNvSpPr/>
              <p:nvPr/>
            </p:nvSpPr>
            <p:spPr>
              <a:xfrm>
                <a:off x="388862" y="702657"/>
                <a:ext cx="67238" cy="57444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424" extrusionOk="0">
                    <a:moveTo>
                      <a:pt x="959" y="1"/>
                    </a:moveTo>
                    <a:cubicBezTo>
                      <a:pt x="316" y="1"/>
                      <a:pt x="0" y="750"/>
                      <a:pt x="449" y="1198"/>
                    </a:cubicBezTo>
                    <a:cubicBezTo>
                      <a:pt x="597" y="1354"/>
                      <a:pt x="780" y="1423"/>
                      <a:pt x="957" y="1423"/>
                    </a:cubicBezTo>
                    <a:cubicBezTo>
                      <a:pt x="1322" y="1423"/>
                      <a:pt x="1666" y="1133"/>
                      <a:pt x="1666" y="703"/>
                    </a:cubicBezTo>
                    <a:cubicBezTo>
                      <a:pt x="1666" y="311"/>
                      <a:pt x="1357" y="1"/>
                      <a:pt x="985" y="1"/>
                    </a:cubicBezTo>
                    <a:cubicBezTo>
                      <a:pt x="976" y="1"/>
                      <a:pt x="968" y="1"/>
                      <a:pt x="9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098363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Char char="●"/>
              <a:defRPr sz="1800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●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○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Char char="■"/>
              <a:defRPr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4" r:id="rId12"/>
    <p:sldLayoutId id="2147483669" r:id="rId13"/>
    <p:sldLayoutId id="2147483671" r:id="rId14"/>
    <p:sldLayoutId id="2147483672" r:id="rId15"/>
    <p:sldLayoutId id="2147483673" r:id="rId16"/>
    <p:sldLayoutId id="2147483674" r:id="rId17"/>
    <p:sldLayoutId id="2147483680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p@isep.ipp.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pp.pt/mathdigger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axwhere.com/mwweb/url.html#math-digger-cs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ekM5lPNuBN4kSsQSXbnisFEHWEZvkv1Gauv2oqPpBXBTcwIQ/viewform?usp=pp_url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caperoomera.com/blogs/the-role-of-physical-challenges-in-escape-rooms-how-to-prepare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mailto:cap@isep.ipp.pt" TargetMode="External"/><Relationship Id="rId4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32"/>
          <p:cNvSpPr txBox="1">
            <a:spLocks noGrp="1"/>
          </p:cNvSpPr>
          <p:nvPr>
            <p:ph type="ctrTitle"/>
          </p:nvPr>
        </p:nvSpPr>
        <p:spPr>
          <a:xfrm>
            <a:off x="531333" y="538951"/>
            <a:ext cx="6817995" cy="26194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800" dirty="0"/>
            </a:br>
            <a:r>
              <a:rPr lang="en-US" sz="3800" dirty="0"/>
              <a:t>Unleashing  "Dr Jekyll and </a:t>
            </a:r>
            <a:r>
              <a:rPr lang="en-US" sz="3800" dirty="0" err="1"/>
              <a:t>Mr</a:t>
            </a:r>
            <a:r>
              <a:rPr lang="en-US" sz="3800" dirty="0"/>
              <a:t> Hyde" of AI in Math  Education</a:t>
            </a:r>
            <a:br>
              <a:rPr lang="en-US" sz="3600" dirty="0"/>
            </a:br>
            <a:endParaRPr lang="en-US" sz="3600" dirty="0">
              <a:solidFill>
                <a:schemeClr val="dk2"/>
              </a:solidFill>
            </a:endParaRPr>
          </a:p>
        </p:txBody>
      </p:sp>
      <p:sp>
        <p:nvSpPr>
          <p:cNvPr id="872" name="Google Shape;872;p32"/>
          <p:cNvSpPr txBox="1">
            <a:spLocks noGrp="1"/>
          </p:cNvSpPr>
          <p:nvPr>
            <p:ph type="subTitle" idx="1"/>
          </p:nvPr>
        </p:nvSpPr>
        <p:spPr>
          <a:xfrm>
            <a:off x="193780" y="3340377"/>
            <a:ext cx="7114221" cy="13476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</a:rPr>
              <a:t>Carla Pinto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Polytechnic of Porto, Portugal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dk1"/>
              </a:solidFill>
              <a:hlinkClick r:id="rId3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hlinkClick r:id="rId3"/>
              </a:rPr>
              <a:t>cap@isep.ipp.pt</a:t>
            </a:r>
            <a:endParaRPr lang="en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  <p:grpSp>
        <p:nvGrpSpPr>
          <p:cNvPr id="940" name="Google Shape;940;p32"/>
          <p:cNvGrpSpPr/>
          <p:nvPr/>
        </p:nvGrpSpPr>
        <p:grpSpPr>
          <a:xfrm>
            <a:off x="8005542" y="4396386"/>
            <a:ext cx="1688190" cy="619553"/>
            <a:chOff x="7615750" y="4042652"/>
            <a:chExt cx="2077982" cy="820888"/>
          </a:xfrm>
        </p:grpSpPr>
        <p:sp>
          <p:nvSpPr>
            <p:cNvPr id="941" name="Google Shape;941;p3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2" name="Google Shape;942;p3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943" name="Google Shape;943;p3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84BB70-C8A3-D91A-73F2-9398F4A27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1799" y="1112273"/>
            <a:ext cx="2496849" cy="34955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40"/>
          <p:cNvSpPr txBox="1">
            <a:spLocks noGrp="1"/>
          </p:cNvSpPr>
          <p:nvPr>
            <p:ph type="title"/>
          </p:nvPr>
        </p:nvSpPr>
        <p:spPr>
          <a:xfrm>
            <a:off x="290051" y="380803"/>
            <a:ext cx="3852000" cy="6162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Mobile Learning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1" name="Google Shape;1211;p40"/>
          <p:cNvSpPr txBox="1">
            <a:spLocks noGrp="1"/>
          </p:cNvSpPr>
          <p:nvPr>
            <p:ph type="subTitle" idx="1"/>
          </p:nvPr>
        </p:nvSpPr>
        <p:spPr>
          <a:xfrm>
            <a:off x="495942" y="2283746"/>
            <a:ext cx="3646109" cy="5886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Analytics</a:t>
            </a:r>
            <a:endParaRPr lang="en-US" sz="2400" b="1" dirty="0"/>
          </a:p>
        </p:txBody>
      </p:sp>
      <p:sp>
        <p:nvSpPr>
          <p:cNvPr id="2" name="Google Shape;1210;p40">
            <a:extLst>
              <a:ext uri="{FF2B5EF4-FFF2-40B4-BE49-F238E27FC236}">
                <a16:creationId xmlns:a16="http://schemas.microsoft.com/office/drawing/2014/main" id="{E9361A05-B467-31FF-4FB5-7BF3A2DFEF0F}"/>
              </a:ext>
            </a:extLst>
          </p:cNvPr>
          <p:cNvSpPr txBox="1">
            <a:spLocks/>
          </p:cNvSpPr>
          <p:nvPr/>
        </p:nvSpPr>
        <p:spPr>
          <a:xfrm>
            <a:off x="1504039" y="917135"/>
            <a:ext cx="3852000" cy="61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3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Collaboration Tools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1210;p40">
            <a:extLst>
              <a:ext uri="{FF2B5EF4-FFF2-40B4-BE49-F238E27FC236}">
                <a16:creationId xmlns:a16="http://schemas.microsoft.com/office/drawing/2014/main" id="{56FD04E1-2538-E465-C687-F0C76F22BF68}"/>
              </a:ext>
            </a:extLst>
          </p:cNvPr>
          <p:cNvSpPr txBox="1">
            <a:spLocks/>
          </p:cNvSpPr>
          <p:nvPr/>
        </p:nvSpPr>
        <p:spPr>
          <a:xfrm>
            <a:off x="290051" y="1660475"/>
            <a:ext cx="6686034" cy="58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3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Media and Online Communities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1210;p40">
            <a:extLst>
              <a:ext uri="{FF2B5EF4-FFF2-40B4-BE49-F238E27FC236}">
                <a16:creationId xmlns:a16="http://schemas.microsoft.com/office/drawing/2014/main" id="{068453ED-DCAC-7C35-D966-4ED2C917BC2A}"/>
              </a:ext>
            </a:extLst>
          </p:cNvPr>
          <p:cNvSpPr txBox="1">
            <a:spLocks/>
          </p:cNvSpPr>
          <p:nvPr/>
        </p:nvSpPr>
        <p:spPr>
          <a:xfrm>
            <a:off x="393616" y="2519433"/>
            <a:ext cx="6449244" cy="93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3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nybody"/>
              <a:buNone/>
              <a:defRPr sz="2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EdTech Professional Development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211;p40">
            <a:extLst>
              <a:ext uri="{FF2B5EF4-FFF2-40B4-BE49-F238E27FC236}">
                <a16:creationId xmlns:a16="http://schemas.microsoft.com/office/drawing/2014/main" id="{8959BE80-77B9-AA5C-0621-4BE551DB5295}"/>
              </a:ext>
            </a:extLst>
          </p:cNvPr>
          <p:cNvSpPr txBox="1">
            <a:spLocks/>
          </p:cNvSpPr>
          <p:nvPr/>
        </p:nvSpPr>
        <p:spPr>
          <a:xfrm>
            <a:off x="3112983" y="3306159"/>
            <a:ext cx="5050005" cy="72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2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Cybersecurity Awareness</a:t>
            </a:r>
          </a:p>
        </p:txBody>
      </p:sp>
      <p:sp>
        <p:nvSpPr>
          <p:cNvPr id="6" name="Google Shape;1211;p40">
            <a:extLst>
              <a:ext uri="{FF2B5EF4-FFF2-40B4-BE49-F238E27FC236}">
                <a16:creationId xmlns:a16="http://schemas.microsoft.com/office/drawing/2014/main" id="{B5C09536-3DE7-CCD7-C8D7-CD26D42B946F}"/>
              </a:ext>
            </a:extLst>
          </p:cNvPr>
          <p:cNvSpPr txBox="1">
            <a:spLocks/>
          </p:cNvSpPr>
          <p:nvPr/>
        </p:nvSpPr>
        <p:spPr>
          <a:xfrm>
            <a:off x="261799" y="3785564"/>
            <a:ext cx="5050005" cy="72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Accessibility and Inclusivity</a:t>
            </a:r>
            <a:endParaRPr lang="en-US" sz="2400" b="1" dirty="0"/>
          </a:p>
        </p:txBody>
      </p:sp>
      <p:sp>
        <p:nvSpPr>
          <p:cNvPr id="7" name="Google Shape;1211;p40">
            <a:extLst>
              <a:ext uri="{FF2B5EF4-FFF2-40B4-BE49-F238E27FC236}">
                <a16:creationId xmlns:a16="http://schemas.microsoft.com/office/drawing/2014/main" id="{DF7300BB-BDF4-75D9-3F0E-A088343B16C2}"/>
              </a:ext>
            </a:extLst>
          </p:cNvPr>
          <p:cNvSpPr txBox="1">
            <a:spLocks/>
          </p:cNvSpPr>
          <p:nvPr/>
        </p:nvSpPr>
        <p:spPr>
          <a:xfrm>
            <a:off x="3978548" y="4197373"/>
            <a:ext cx="4657088" cy="588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ed Hat Text"/>
              <a:buNone/>
              <a:defRPr sz="1400" b="0" i="0" u="none" strike="noStrike" cap="none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9pPr>
          </a:lstStyle>
          <a:p>
            <a:pPr marL="0" indent="0">
              <a:spcAft>
                <a:spcPts val="12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Ethical and Digital Literacy</a:t>
            </a:r>
            <a:endParaRPr lang="en-US" sz="32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51C95F-5AF0-B607-6DDD-653A77794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860" y="29074"/>
            <a:ext cx="2282582" cy="40831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6" name="Google Shape;1226;p41"/>
          <p:cNvGrpSpPr/>
          <p:nvPr/>
        </p:nvGrpSpPr>
        <p:grpSpPr>
          <a:xfrm>
            <a:off x="202354" y="2864134"/>
            <a:ext cx="1154919" cy="2049035"/>
            <a:chOff x="202354" y="2864134"/>
            <a:chExt cx="1154919" cy="2049035"/>
          </a:xfrm>
        </p:grpSpPr>
        <p:grpSp>
          <p:nvGrpSpPr>
            <p:cNvPr id="1227" name="Google Shape;1227;p41"/>
            <p:cNvGrpSpPr/>
            <p:nvPr/>
          </p:nvGrpSpPr>
          <p:grpSpPr>
            <a:xfrm>
              <a:off x="346564" y="4205119"/>
              <a:ext cx="733320" cy="708047"/>
              <a:chOff x="5962479" y="2521892"/>
              <a:chExt cx="157551" cy="152105"/>
            </a:xfrm>
          </p:grpSpPr>
          <p:sp>
            <p:nvSpPr>
              <p:cNvPr id="1228" name="Google Shape;1228;p41"/>
              <p:cNvSpPr/>
              <p:nvPr/>
            </p:nvSpPr>
            <p:spPr>
              <a:xfrm>
                <a:off x="6018831" y="2581272"/>
                <a:ext cx="39388" cy="33609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1145" extrusionOk="0">
                    <a:moveTo>
                      <a:pt x="764" y="0"/>
                    </a:moveTo>
                    <a:cubicBezTo>
                      <a:pt x="268" y="0"/>
                      <a:pt x="0" y="619"/>
                      <a:pt x="372" y="970"/>
                    </a:cubicBezTo>
                    <a:cubicBezTo>
                      <a:pt x="485" y="1091"/>
                      <a:pt x="627" y="1144"/>
                      <a:pt x="767" y="1144"/>
                    </a:cubicBezTo>
                    <a:cubicBezTo>
                      <a:pt x="1059" y="1144"/>
                      <a:pt x="1342" y="913"/>
                      <a:pt x="1342" y="578"/>
                    </a:cubicBezTo>
                    <a:cubicBezTo>
                      <a:pt x="1342" y="268"/>
                      <a:pt x="1073" y="0"/>
                      <a:pt x="7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41"/>
              <p:cNvSpPr/>
              <p:nvPr/>
            </p:nvSpPr>
            <p:spPr>
              <a:xfrm>
                <a:off x="5962479" y="2570969"/>
                <a:ext cx="157551" cy="53950"/>
              </a:xfrm>
              <a:custGeom>
                <a:avLst/>
                <a:gdLst/>
                <a:ahLst/>
                <a:cxnLst/>
                <a:rect l="l" t="t" r="r" b="b"/>
                <a:pathLst>
                  <a:path w="5368" h="1838" fill="none" extrusionOk="0">
                    <a:moveTo>
                      <a:pt x="5368" y="929"/>
                    </a:moveTo>
                    <a:cubicBezTo>
                      <a:pt x="5368" y="1445"/>
                      <a:pt x="4170" y="1837"/>
                      <a:pt x="2684" y="1837"/>
                    </a:cubicBezTo>
                    <a:cubicBezTo>
                      <a:pt x="1197" y="1837"/>
                      <a:pt x="0" y="1425"/>
                      <a:pt x="0" y="929"/>
                    </a:cubicBezTo>
                    <a:cubicBezTo>
                      <a:pt x="0" y="413"/>
                      <a:pt x="1197" y="0"/>
                      <a:pt x="2684" y="0"/>
                    </a:cubicBezTo>
                    <a:cubicBezTo>
                      <a:pt x="4170" y="0"/>
                      <a:pt x="5368" y="413"/>
                      <a:pt x="5368" y="929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41"/>
              <p:cNvSpPr/>
              <p:nvPr/>
            </p:nvSpPr>
            <p:spPr>
              <a:xfrm>
                <a:off x="5989129" y="2522479"/>
                <a:ext cx="104838" cy="151518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162" fill="none" extrusionOk="0">
                    <a:moveTo>
                      <a:pt x="3118" y="248"/>
                    </a:moveTo>
                    <a:cubicBezTo>
                      <a:pt x="3572" y="496"/>
                      <a:pt x="3324" y="1755"/>
                      <a:pt x="2581" y="3035"/>
                    </a:cubicBezTo>
                    <a:cubicBezTo>
                      <a:pt x="1838" y="4315"/>
                      <a:pt x="868" y="5162"/>
                      <a:pt x="434" y="4914"/>
                    </a:cubicBezTo>
                    <a:cubicBezTo>
                      <a:pt x="0" y="4646"/>
                      <a:pt x="248" y="3407"/>
                      <a:pt x="991" y="2127"/>
                    </a:cubicBezTo>
                    <a:cubicBezTo>
                      <a:pt x="1735" y="826"/>
                      <a:pt x="2684" y="1"/>
                      <a:pt x="3118" y="24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41"/>
              <p:cNvSpPr/>
              <p:nvPr/>
            </p:nvSpPr>
            <p:spPr>
              <a:xfrm>
                <a:off x="5989129" y="2521892"/>
                <a:ext cx="104838" cy="152105"/>
              </a:xfrm>
              <a:custGeom>
                <a:avLst/>
                <a:gdLst/>
                <a:ahLst/>
                <a:cxnLst/>
                <a:rect l="l" t="t" r="r" b="b"/>
                <a:pathLst>
                  <a:path w="3572" h="5182" fill="none" extrusionOk="0">
                    <a:moveTo>
                      <a:pt x="434" y="268"/>
                    </a:moveTo>
                    <a:cubicBezTo>
                      <a:pt x="868" y="0"/>
                      <a:pt x="1838" y="846"/>
                      <a:pt x="2581" y="2147"/>
                    </a:cubicBezTo>
                    <a:cubicBezTo>
                      <a:pt x="3324" y="3427"/>
                      <a:pt x="3572" y="4666"/>
                      <a:pt x="3118" y="4934"/>
                    </a:cubicBezTo>
                    <a:cubicBezTo>
                      <a:pt x="2684" y="5182"/>
                      <a:pt x="1735" y="4335"/>
                      <a:pt x="991" y="3055"/>
                    </a:cubicBezTo>
                    <a:cubicBezTo>
                      <a:pt x="248" y="1775"/>
                      <a:pt x="0" y="516"/>
                      <a:pt x="434" y="268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2" name="Google Shape;1232;p41"/>
            <p:cNvGrpSpPr/>
            <p:nvPr/>
          </p:nvGrpSpPr>
          <p:grpSpPr>
            <a:xfrm rot="10800000">
              <a:off x="202354" y="3881977"/>
              <a:ext cx="144229" cy="142665"/>
              <a:chOff x="5961247" y="2732760"/>
              <a:chExt cx="56381" cy="55770"/>
            </a:xfrm>
          </p:grpSpPr>
          <p:sp>
            <p:nvSpPr>
              <p:cNvPr id="1233" name="Google Shape;1233;p41"/>
              <p:cNvSpPr/>
              <p:nvPr/>
            </p:nvSpPr>
            <p:spPr>
              <a:xfrm>
                <a:off x="5985490" y="2732760"/>
                <a:ext cx="7895" cy="1091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2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48"/>
                    </a:cubicBezTo>
                    <a:lnTo>
                      <a:pt x="1" y="186"/>
                    </a:lnTo>
                    <a:cubicBezTo>
                      <a:pt x="1" y="0"/>
                      <a:pt x="269" y="0"/>
                      <a:pt x="269" y="186"/>
                    </a:cubicBezTo>
                    <a:lnTo>
                      <a:pt x="269" y="227"/>
                    </a:lnTo>
                    <a:cubicBezTo>
                      <a:pt x="269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41"/>
              <p:cNvSpPr/>
              <p:nvPr/>
            </p:nvSpPr>
            <p:spPr>
              <a:xfrm>
                <a:off x="5985490" y="2777581"/>
                <a:ext cx="789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73" extrusionOk="0">
                    <a:moveTo>
                      <a:pt x="145" y="372"/>
                    </a:moveTo>
                    <a:cubicBezTo>
                      <a:pt x="63" y="372"/>
                      <a:pt x="1" y="310"/>
                      <a:pt x="1" y="228"/>
                    </a:cubicBezTo>
                    <a:lnTo>
                      <a:pt x="1" y="166"/>
                    </a:lnTo>
                    <a:cubicBezTo>
                      <a:pt x="1" y="1"/>
                      <a:pt x="269" y="1"/>
                      <a:pt x="269" y="166"/>
                    </a:cubicBezTo>
                    <a:lnTo>
                      <a:pt x="269" y="248"/>
                    </a:lnTo>
                    <a:cubicBezTo>
                      <a:pt x="248" y="310"/>
                      <a:pt x="207" y="372"/>
                      <a:pt x="145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5966706" y="2738807"/>
                <a:ext cx="11535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73" extrusionOk="0">
                    <a:moveTo>
                      <a:pt x="248" y="372"/>
                    </a:moveTo>
                    <a:cubicBezTo>
                      <a:pt x="228" y="372"/>
                      <a:pt x="186" y="351"/>
                      <a:pt x="166" y="331"/>
                    </a:cubicBezTo>
                    <a:lnTo>
                      <a:pt x="125" y="289"/>
                    </a:lnTo>
                    <a:cubicBezTo>
                      <a:pt x="1" y="166"/>
                      <a:pt x="186" y="0"/>
                      <a:pt x="310" y="124"/>
                    </a:cubicBezTo>
                    <a:lnTo>
                      <a:pt x="352" y="166"/>
                    </a:lnTo>
                    <a:cubicBezTo>
                      <a:pt x="393" y="207"/>
                      <a:pt x="393" y="289"/>
                      <a:pt x="352" y="331"/>
                    </a:cubicBezTo>
                    <a:cubicBezTo>
                      <a:pt x="331" y="351"/>
                      <a:pt x="290" y="372"/>
                      <a:pt x="248" y="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41"/>
              <p:cNvSpPr/>
              <p:nvPr/>
            </p:nvSpPr>
            <p:spPr>
              <a:xfrm>
                <a:off x="5998228" y="2770302"/>
                <a:ext cx="12122" cy="10948"/>
              </a:xfrm>
              <a:custGeom>
                <a:avLst/>
                <a:gdLst/>
                <a:ahLst/>
                <a:cxnLst/>
                <a:rect l="l" t="t" r="r" b="b"/>
                <a:pathLst>
                  <a:path w="413" h="373" extrusionOk="0">
                    <a:moveTo>
                      <a:pt x="268" y="373"/>
                    </a:moveTo>
                    <a:cubicBezTo>
                      <a:pt x="227" y="373"/>
                      <a:pt x="186" y="373"/>
                      <a:pt x="165" y="352"/>
                    </a:cubicBezTo>
                    <a:lnTo>
                      <a:pt x="124" y="311"/>
                    </a:lnTo>
                    <a:cubicBezTo>
                      <a:pt x="0" y="187"/>
                      <a:pt x="186" y="1"/>
                      <a:pt x="310" y="125"/>
                    </a:cubicBezTo>
                    <a:lnTo>
                      <a:pt x="351" y="166"/>
                    </a:lnTo>
                    <a:cubicBezTo>
                      <a:pt x="413" y="207"/>
                      <a:pt x="413" y="290"/>
                      <a:pt x="351" y="352"/>
                    </a:cubicBezTo>
                    <a:cubicBezTo>
                      <a:pt x="330" y="373"/>
                      <a:pt x="289" y="373"/>
                      <a:pt x="268" y="3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41"/>
              <p:cNvSpPr/>
              <p:nvPr/>
            </p:nvSpPr>
            <p:spPr>
              <a:xfrm>
                <a:off x="5961247" y="2757592"/>
                <a:ext cx="11564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4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1" y="248"/>
                      <a:pt x="1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6006093" y="2757592"/>
                <a:ext cx="11535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393" h="249" extrusionOk="0">
                    <a:moveTo>
                      <a:pt x="228" y="248"/>
                    </a:moveTo>
                    <a:lnTo>
                      <a:pt x="166" y="248"/>
                    </a:lnTo>
                    <a:cubicBezTo>
                      <a:pt x="0" y="248"/>
                      <a:pt x="0" y="0"/>
                      <a:pt x="166" y="0"/>
                    </a:cubicBezTo>
                    <a:lnTo>
                      <a:pt x="228" y="0"/>
                    </a:lnTo>
                    <a:cubicBezTo>
                      <a:pt x="393" y="0"/>
                      <a:pt x="393" y="248"/>
                      <a:pt x="228" y="2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41"/>
              <p:cNvSpPr/>
              <p:nvPr/>
            </p:nvSpPr>
            <p:spPr>
              <a:xfrm>
                <a:off x="5967909" y="2772122"/>
                <a:ext cx="10331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52" h="311" extrusionOk="0">
                    <a:moveTo>
                      <a:pt x="166" y="311"/>
                    </a:moveTo>
                    <a:cubicBezTo>
                      <a:pt x="63" y="311"/>
                      <a:pt x="1" y="187"/>
                      <a:pt x="84" y="104"/>
                    </a:cubicBezTo>
                    <a:lnTo>
                      <a:pt x="125" y="63"/>
                    </a:lnTo>
                    <a:cubicBezTo>
                      <a:pt x="166" y="1"/>
                      <a:pt x="249" y="1"/>
                      <a:pt x="311" y="63"/>
                    </a:cubicBezTo>
                    <a:cubicBezTo>
                      <a:pt x="352" y="104"/>
                      <a:pt x="352" y="187"/>
                      <a:pt x="311" y="228"/>
                    </a:cubicBezTo>
                    <a:lnTo>
                      <a:pt x="269" y="290"/>
                    </a:lnTo>
                    <a:cubicBezTo>
                      <a:pt x="249" y="311"/>
                      <a:pt x="207" y="311"/>
                      <a:pt x="166" y="31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41"/>
              <p:cNvSpPr/>
              <p:nvPr/>
            </p:nvSpPr>
            <p:spPr>
              <a:xfrm>
                <a:off x="5999431" y="2740627"/>
                <a:ext cx="10918" cy="9129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11" extrusionOk="0">
                    <a:moveTo>
                      <a:pt x="186" y="310"/>
                    </a:moveTo>
                    <a:cubicBezTo>
                      <a:pt x="62" y="310"/>
                      <a:pt x="0" y="166"/>
                      <a:pt x="83" y="104"/>
                    </a:cubicBezTo>
                    <a:lnTo>
                      <a:pt x="124" y="42"/>
                    </a:lnTo>
                    <a:cubicBezTo>
                      <a:pt x="186" y="0"/>
                      <a:pt x="269" y="0"/>
                      <a:pt x="310" y="42"/>
                    </a:cubicBezTo>
                    <a:cubicBezTo>
                      <a:pt x="372" y="104"/>
                      <a:pt x="372" y="186"/>
                      <a:pt x="310" y="227"/>
                    </a:cubicBezTo>
                    <a:lnTo>
                      <a:pt x="269" y="269"/>
                    </a:lnTo>
                    <a:cubicBezTo>
                      <a:pt x="248" y="289"/>
                      <a:pt x="207" y="310"/>
                      <a:pt x="186" y="3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1" name="Google Shape;1241;p41"/>
            <p:cNvSpPr/>
            <p:nvPr/>
          </p:nvSpPr>
          <p:spPr>
            <a:xfrm rot="10800000">
              <a:off x="1270553" y="4836321"/>
              <a:ext cx="86720" cy="76848"/>
            </a:xfrm>
            <a:custGeom>
              <a:avLst/>
              <a:gdLst/>
              <a:ahLst/>
              <a:cxnLst/>
              <a:rect l="l" t="t" r="r" b="b"/>
              <a:pathLst>
                <a:path w="2150" h="1905" extrusionOk="0">
                  <a:moveTo>
                    <a:pt x="1060" y="1"/>
                  </a:moveTo>
                  <a:cubicBezTo>
                    <a:pt x="643" y="1"/>
                    <a:pt x="234" y="271"/>
                    <a:pt x="126" y="752"/>
                  </a:cubicBezTo>
                  <a:cubicBezTo>
                    <a:pt x="0" y="1383"/>
                    <a:pt x="500" y="1905"/>
                    <a:pt x="1056" y="1905"/>
                  </a:cubicBezTo>
                  <a:cubicBezTo>
                    <a:pt x="1228" y="1905"/>
                    <a:pt x="1406" y="1855"/>
                    <a:pt x="1571" y="1743"/>
                  </a:cubicBezTo>
                  <a:cubicBezTo>
                    <a:pt x="2025" y="1454"/>
                    <a:pt x="2149" y="876"/>
                    <a:pt x="1860" y="442"/>
                  </a:cubicBezTo>
                  <a:cubicBezTo>
                    <a:pt x="1662" y="140"/>
                    <a:pt x="1359" y="1"/>
                    <a:pt x="10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41"/>
            <p:cNvSpPr/>
            <p:nvPr/>
          </p:nvSpPr>
          <p:spPr>
            <a:xfrm rot="10800000">
              <a:off x="540587" y="2864134"/>
              <a:ext cx="37512" cy="32272"/>
            </a:xfrm>
            <a:custGeom>
              <a:avLst/>
              <a:gdLst/>
              <a:ahLst/>
              <a:cxnLst/>
              <a:rect l="l" t="t" r="r" b="b"/>
              <a:pathLst>
                <a:path w="930" h="800" extrusionOk="0">
                  <a:moveTo>
                    <a:pt x="537" y="0"/>
                  </a:moveTo>
                  <a:cubicBezTo>
                    <a:pt x="186" y="0"/>
                    <a:pt x="0" y="434"/>
                    <a:pt x="248" y="681"/>
                  </a:cubicBezTo>
                  <a:cubicBezTo>
                    <a:pt x="330" y="763"/>
                    <a:pt x="432" y="800"/>
                    <a:pt x="532" y="800"/>
                  </a:cubicBezTo>
                  <a:cubicBezTo>
                    <a:pt x="735" y="800"/>
                    <a:pt x="929" y="648"/>
                    <a:pt x="929" y="413"/>
                  </a:cubicBezTo>
                  <a:cubicBezTo>
                    <a:pt x="929" y="186"/>
                    <a:pt x="744" y="0"/>
                    <a:pt x="5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41"/>
            <p:cNvSpPr/>
            <p:nvPr/>
          </p:nvSpPr>
          <p:spPr>
            <a:xfrm rot="10800000">
              <a:off x="240842" y="3342149"/>
              <a:ext cx="67238" cy="57444"/>
            </a:xfrm>
            <a:custGeom>
              <a:avLst/>
              <a:gdLst/>
              <a:ahLst/>
              <a:cxnLst/>
              <a:rect l="l" t="t" r="r" b="b"/>
              <a:pathLst>
                <a:path w="1667" h="1424" extrusionOk="0">
                  <a:moveTo>
                    <a:pt x="959" y="1"/>
                  </a:moveTo>
                  <a:cubicBezTo>
                    <a:pt x="316" y="1"/>
                    <a:pt x="0" y="750"/>
                    <a:pt x="449" y="1198"/>
                  </a:cubicBezTo>
                  <a:cubicBezTo>
                    <a:pt x="597" y="1354"/>
                    <a:pt x="780" y="1423"/>
                    <a:pt x="957" y="1423"/>
                  </a:cubicBezTo>
                  <a:cubicBezTo>
                    <a:pt x="1322" y="1423"/>
                    <a:pt x="1666" y="1133"/>
                    <a:pt x="1666" y="703"/>
                  </a:cubicBezTo>
                  <a:cubicBezTo>
                    <a:pt x="1666" y="311"/>
                    <a:pt x="1357" y="1"/>
                    <a:pt x="985" y="1"/>
                  </a:cubicBezTo>
                  <a:cubicBezTo>
                    <a:pt x="976" y="1"/>
                    <a:pt x="968" y="1"/>
                    <a:pt x="9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DE389469-59EE-B87D-B4C2-51E159F9DB3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24367" b="24367"/>
          <a:stretch>
            <a:fillRect/>
          </a:stretch>
        </p:blipFill>
        <p:spPr>
          <a:xfrm>
            <a:off x="-78723" y="-1"/>
            <a:ext cx="9222722" cy="5187781"/>
          </a:xfrm>
        </p:spPr>
      </p:pic>
      <p:sp>
        <p:nvSpPr>
          <p:cNvPr id="8" name="Google Shape;1225;p41">
            <a:extLst>
              <a:ext uri="{FF2B5EF4-FFF2-40B4-BE49-F238E27FC236}">
                <a16:creationId xmlns:a16="http://schemas.microsoft.com/office/drawing/2014/main" id="{068D340B-30ED-19AB-5CD9-7FA83E9F334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8723" y="333979"/>
            <a:ext cx="3497208" cy="2967499"/>
          </a:xfrm>
          <a:prstGeom prst="rect">
            <a:avLst/>
          </a:prstGeom>
          <a:solidFill>
            <a:srgbClr val="00000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Let's think big: what can the future hold for AI in Math  Education?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644166" y="498519"/>
            <a:ext cx="4877463" cy="9845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Skills-Centric Curriculum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48;p42">
            <a:extLst>
              <a:ext uri="{FF2B5EF4-FFF2-40B4-BE49-F238E27FC236}">
                <a16:creationId xmlns:a16="http://schemas.microsoft.com/office/drawing/2014/main" id="{130496B8-43C5-47E9-A5C9-58D55A1802CE}"/>
              </a:ext>
            </a:extLst>
          </p:cNvPr>
          <p:cNvSpPr txBox="1">
            <a:spLocks/>
          </p:cNvSpPr>
          <p:nvPr/>
        </p:nvSpPr>
        <p:spPr>
          <a:xfrm>
            <a:off x="1265989" y="1254540"/>
            <a:ext cx="6590054" cy="81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Decentralized and Open Education</a:t>
            </a:r>
            <a:endParaRPr lang="en-US" sz="2400" dirty="0"/>
          </a:p>
        </p:txBody>
      </p:sp>
      <p:sp>
        <p:nvSpPr>
          <p:cNvPr id="3" name="Google Shape;1248;p42">
            <a:extLst>
              <a:ext uri="{FF2B5EF4-FFF2-40B4-BE49-F238E27FC236}">
                <a16:creationId xmlns:a16="http://schemas.microsoft.com/office/drawing/2014/main" id="{8AD02B1E-F0E9-2240-917E-FBE7C24E9FB3}"/>
              </a:ext>
            </a:extLst>
          </p:cNvPr>
          <p:cNvSpPr txBox="1">
            <a:spLocks/>
          </p:cNvSpPr>
          <p:nvPr/>
        </p:nvSpPr>
        <p:spPr>
          <a:xfrm>
            <a:off x="292041" y="1769852"/>
            <a:ext cx="5322899" cy="81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Ethical and Humanistic Education</a:t>
            </a:r>
            <a:endParaRPr lang="en-US" sz="2400" dirty="0"/>
          </a:p>
        </p:txBody>
      </p:sp>
      <p:sp>
        <p:nvSpPr>
          <p:cNvPr id="4" name="Google Shape;1248;p42">
            <a:extLst>
              <a:ext uri="{FF2B5EF4-FFF2-40B4-BE49-F238E27FC236}">
                <a16:creationId xmlns:a16="http://schemas.microsoft.com/office/drawing/2014/main" id="{F2898E05-14F9-6AED-1A63-71455AD2B03C}"/>
              </a:ext>
            </a:extLst>
          </p:cNvPr>
          <p:cNvSpPr txBox="1">
            <a:spLocks/>
          </p:cNvSpPr>
          <p:nvPr/>
        </p:nvSpPr>
        <p:spPr>
          <a:xfrm>
            <a:off x="190218" y="2505998"/>
            <a:ext cx="7656371" cy="75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Sustainability and Environmental Education</a:t>
            </a:r>
            <a:endParaRPr lang="en-US" sz="3200" dirty="0"/>
          </a:p>
        </p:txBody>
      </p: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92041" y="3253908"/>
            <a:ext cx="6505089" cy="76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Cross-Disciplinary and Problem-Based Learning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90218" y="498519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Lifelong Learning and Micro-Credentials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48;p42">
            <a:extLst>
              <a:ext uri="{FF2B5EF4-FFF2-40B4-BE49-F238E27FC236}">
                <a16:creationId xmlns:a16="http://schemas.microsoft.com/office/drawing/2014/main" id="{130496B8-43C5-47E9-A5C9-58D55A1802CE}"/>
              </a:ext>
            </a:extLst>
          </p:cNvPr>
          <p:cNvSpPr txBox="1">
            <a:spLocks/>
          </p:cNvSpPr>
          <p:nvPr/>
        </p:nvSpPr>
        <p:spPr>
          <a:xfrm>
            <a:off x="876484" y="1558001"/>
            <a:ext cx="5046231" cy="81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Personalized Learning</a:t>
            </a:r>
            <a:endParaRPr lang="en-US" sz="2400" dirty="0"/>
          </a:p>
        </p:txBody>
      </p:sp>
      <p:sp>
        <p:nvSpPr>
          <p:cNvPr id="4" name="Google Shape;1248;p42">
            <a:extLst>
              <a:ext uri="{FF2B5EF4-FFF2-40B4-BE49-F238E27FC236}">
                <a16:creationId xmlns:a16="http://schemas.microsoft.com/office/drawing/2014/main" id="{F2898E05-14F9-6AED-1A63-71455AD2B03C}"/>
              </a:ext>
            </a:extLst>
          </p:cNvPr>
          <p:cNvSpPr txBox="1">
            <a:spLocks/>
          </p:cNvSpPr>
          <p:nvPr/>
        </p:nvSpPr>
        <p:spPr>
          <a:xfrm>
            <a:off x="190218" y="2505998"/>
            <a:ext cx="7656371" cy="75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Reality Classrooms</a:t>
            </a:r>
            <a:endParaRPr lang="en-US" sz="3200" dirty="0"/>
          </a:p>
        </p:txBody>
      </p: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48956" y="3423735"/>
            <a:ext cx="6505089" cy="76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Hybrid Learning Ecosystems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611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2151" b="32151"/>
          <a:stretch/>
        </p:blipFill>
        <p:spPr>
          <a:xfrm>
            <a:off x="-1" y="-18168"/>
            <a:ext cx="9144003" cy="5143501"/>
          </a:xfrm>
          <a:prstGeom prst="rect">
            <a:avLst/>
          </a:prstGeom>
        </p:spPr>
      </p:pic>
      <p:sp>
        <p:nvSpPr>
          <p:cNvPr id="1225" name="Google Shape;1225;p41"/>
          <p:cNvSpPr txBox="1">
            <a:spLocks noGrp="1"/>
          </p:cNvSpPr>
          <p:nvPr>
            <p:ph type="title"/>
          </p:nvPr>
        </p:nvSpPr>
        <p:spPr>
          <a:xfrm>
            <a:off x="369706" y="1097280"/>
            <a:ext cx="2802316" cy="3336292"/>
          </a:xfrm>
          <a:prstGeom prst="rect">
            <a:avLst/>
          </a:prstGeom>
          <a:solidFill>
            <a:srgbClr val="92D05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should our aspirations be for the future of education?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F9D91-3BC5-779F-214B-CB6DE9350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4089" y="15956"/>
            <a:ext cx="5599912" cy="509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71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90218" y="498519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Equity and Inclusivity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48;p42">
            <a:extLst>
              <a:ext uri="{FF2B5EF4-FFF2-40B4-BE49-F238E27FC236}">
                <a16:creationId xmlns:a16="http://schemas.microsoft.com/office/drawing/2014/main" id="{130496B8-43C5-47E9-A5C9-58D55A1802CE}"/>
              </a:ext>
            </a:extLst>
          </p:cNvPr>
          <p:cNvSpPr txBox="1">
            <a:spLocks/>
          </p:cNvSpPr>
          <p:nvPr/>
        </p:nvSpPr>
        <p:spPr>
          <a:xfrm>
            <a:off x="893264" y="1558001"/>
            <a:ext cx="5046231" cy="81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Personalized Learning</a:t>
            </a:r>
            <a:endParaRPr lang="en-US" sz="2400" dirty="0"/>
          </a:p>
        </p:txBody>
      </p:sp>
      <p:sp>
        <p:nvSpPr>
          <p:cNvPr id="4" name="Google Shape;1248;p42">
            <a:extLst>
              <a:ext uri="{FF2B5EF4-FFF2-40B4-BE49-F238E27FC236}">
                <a16:creationId xmlns:a16="http://schemas.microsoft.com/office/drawing/2014/main" id="{F2898E05-14F9-6AED-1A63-71455AD2B03C}"/>
              </a:ext>
            </a:extLst>
          </p:cNvPr>
          <p:cNvSpPr txBox="1">
            <a:spLocks/>
          </p:cNvSpPr>
          <p:nvPr/>
        </p:nvSpPr>
        <p:spPr>
          <a:xfrm>
            <a:off x="190218" y="2505998"/>
            <a:ext cx="7656371" cy="75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Critical Thinking and Problem-Solving</a:t>
            </a:r>
            <a:endParaRPr lang="en-US" sz="3200" dirty="0"/>
          </a:p>
        </p:txBody>
      </p: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48956" y="3423735"/>
            <a:ext cx="6505089" cy="76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Creativity and Innovation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35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90218" y="498519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 and Well-Being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1248;p42">
            <a:extLst>
              <a:ext uri="{FF2B5EF4-FFF2-40B4-BE49-F238E27FC236}">
                <a16:creationId xmlns:a16="http://schemas.microsoft.com/office/drawing/2014/main" id="{130496B8-43C5-47E9-A5C9-58D55A1802CE}"/>
              </a:ext>
            </a:extLst>
          </p:cNvPr>
          <p:cNvSpPr txBox="1">
            <a:spLocks/>
          </p:cNvSpPr>
          <p:nvPr/>
        </p:nvSpPr>
        <p:spPr>
          <a:xfrm>
            <a:off x="893264" y="1558001"/>
            <a:ext cx="5046231" cy="814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Cultural and Arts Education</a:t>
            </a:r>
            <a:endParaRPr lang="en-US" sz="2400" dirty="0"/>
          </a:p>
        </p:txBody>
      </p:sp>
      <p:sp>
        <p:nvSpPr>
          <p:cNvPr id="4" name="Google Shape;1248;p42">
            <a:extLst>
              <a:ext uri="{FF2B5EF4-FFF2-40B4-BE49-F238E27FC236}">
                <a16:creationId xmlns:a16="http://schemas.microsoft.com/office/drawing/2014/main" id="{F2898E05-14F9-6AED-1A63-71455AD2B03C}"/>
              </a:ext>
            </a:extLst>
          </p:cNvPr>
          <p:cNvSpPr txBox="1">
            <a:spLocks/>
          </p:cNvSpPr>
          <p:nvPr/>
        </p:nvSpPr>
        <p:spPr>
          <a:xfrm>
            <a:off x="190218" y="2505998"/>
            <a:ext cx="7656371" cy="756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Interdisciplinary Learning</a:t>
            </a:r>
            <a:endParaRPr lang="en-US" sz="3200" dirty="0"/>
          </a:p>
        </p:txBody>
      </p: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48956" y="3423735"/>
            <a:ext cx="6505089" cy="765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 and Community Involvement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904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 txBox="1">
            <a:spLocks noGrp="1"/>
          </p:cNvSpPr>
          <p:nvPr>
            <p:ph type="title"/>
          </p:nvPr>
        </p:nvSpPr>
        <p:spPr>
          <a:xfrm>
            <a:off x="1427395" y="2307108"/>
            <a:ext cx="6181109" cy="872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/>
              <a:t>Math Digital Escape Rooms</a:t>
            </a:r>
            <a:br>
              <a:rPr lang="en-US" dirty="0"/>
            </a:br>
            <a:endParaRPr dirty="0"/>
          </a:p>
        </p:txBody>
      </p:sp>
      <p:sp>
        <p:nvSpPr>
          <p:cNvPr id="985" name="Google Shape;985;p35"/>
          <p:cNvSpPr txBox="1">
            <a:spLocks noGrp="1"/>
          </p:cNvSpPr>
          <p:nvPr>
            <p:ph type="title" idx="2"/>
          </p:nvPr>
        </p:nvSpPr>
        <p:spPr>
          <a:xfrm>
            <a:off x="3909900" y="1112275"/>
            <a:ext cx="13242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986" name="Google Shape;986;p35"/>
          <p:cNvGrpSpPr/>
          <p:nvPr/>
        </p:nvGrpSpPr>
        <p:grpSpPr>
          <a:xfrm flipH="1">
            <a:off x="1711621" y="513776"/>
            <a:ext cx="1021339" cy="579363"/>
            <a:chOff x="-3111129" y="1559376"/>
            <a:chExt cx="1021339" cy="579363"/>
          </a:xfrm>
        </p:grpSpPr>
        <p:sp>
          <p:nvSpPr>
            <p:cNvPr id="987" name="Google Shape;987;p35"/>
            <p:cNvSpPr/>
            <p:nvPr/>
          </p:nvSpPr>
          <p:spPr>
            <a:xfrm>
              <a:off x="-2800367" y="1559376"/>
              <a:ext cx="710577" cy="461268"/>
            </a:xfrm>
            <a:custGeom>
              <a:avLst/>
              <a:gdLst/>
              <a:ahLst/>
              <a:cxnLst/>
              <a:rect l="l" t="t" r="r" b="b"/>
              <a:pathLst>
                <a:path w="10178" h="6607" extrusionOk="0">
                  <a:moveTo>
                    <a:pt x="2766" y="0"/>
                  </a:moveTo>
                  <a:cubicBezTo>
                    <a:pt x="1239" y="0"/>
                    <a:pt x="0" y="1239"/>
                    <a:pt x="0" y="2767"/>
                  </a:cubicBezTo>
                  <a:cubicBezTo>
                    <a:pt x="0" y="4294"/>
                    <a:pt x="1239" y="5533"/>
                    <a:pt x="2766" y="5533"/>
                  </a:cubicBezTo>
                  <a:lnTo>
                    <a:pt x="7535" y="5533"/>
                  </a:lnTo>
                  <a:lnTo>
                    <a:pt x="8361" y="6606"/>
                  </a:lnTo>
                  <a:lnTo>
                    <a:pt x="8361" y="5368"/>
                  </a:lnTo>
                  <a:cubicBezTo>
                    <a:pt x="9434" y="4955"/>
                    <a:pt x="10157" y="3923"/>
                    <a:pt x="10157" y="2787"/>
                  </a:cubicBezTo>
                  <a:cubicBezTo>
                    <a:pt x="10177" y="1239"/>
                    <a:pt x="8939" y="0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-3111129" y="1752368"/>
              <a:ext cx="710635" cy="386372"/>
              <a:chOff x="5911586" y="1580851"/>
              <a:chExt cx="298724" cy="162437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5911586" y="1580851"/>
                <a:ext cx="298724" cy="162437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5534" extrusionOk="0">
                    <a:moveTo>
                      <a:pt x="2729" y="0"/>
                    </a:moveTo>
                    <a:cubicBezTo>
                      <a:pt x="1219" y="0"/>
                      <a:pt x="0" y="1252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411" y="5533"/>
                    </a:lnTo>
                    <a:cubicBezTo>
                      <a:pt x="8939" y="5533"/>
                      <a:pt x="10177" y="4274"/>
                      <a:pt x="10177" y="2746"/>
                    </a:cubicBezTo>
                    <a:cubicBezTo>
                      <a:pt x="10177" y="1219"/>
                      <a:pt x="8939" y="1"/>
                      <a:pt x="7411" y="1"/>
                    </a:cubicBezTo>
                    <a:lnTo>
                      <a:pt x="2766" y="1"/>
                    </a:lnTo>
                    <a:cubicBezTo>
                      <a:pt x="2754" y="0"/>
                      <a:pt x="2742" y="0"/>
                      <a:pt x="2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610001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9" y="981"/>
                      <a:pt x="646" y="981"/>
                    </a:cubicBezTo>
                    <a:cubicBezTo>
                      <a:pt x="897" y="981"/>
                      <a:pt x="1136" y="791"/>
                      <a:pt x="1136" y="496"/>
                    </a:cubicBezTo>
                    <a:cubicBezTo>
                      <a:pt x="1136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6041842" y="1647510"/>
                <a:ext cx="33342" cy="28619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75" extrusionOk="0">
                    <a:moveTo>
                      <a:pt x="640" y="0"/>
                    </a:moveTo>
                    <a:cubicBezTo>
                      <a:pt x="207" y="0"/>
                      <a:pt x="0" y="537"/>
                      <a:pt x="310" y="826"/>
                    </a:cubicBezTo>
                    <a:cubicBezTo>
                      <a:pt x="406" y="928"/>
                      <a:pt x="528" y="974"/>
                      <a:pt x="650" y="974"/>
                    </a:cubicBezTo>
                    <a:cubicBezTo>
                      <a:pt x="895" y="974"/>
                      <a:pt x="1136" y="786"/>
                      <a:pt x="1136" y="496"/>
                    </a:cubicBezTo>
                    <a:cubicBezTo>
                      <a:pt x="1136" y="227"/>
                      <a:pt x="909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598308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8" y="981"/>
                      <a:pt x="646" y="981"/>
                    </a:cubicBezTo>
                    <a:cubicBezTo>
                      <a:pt x="896" y="981"/>
                      <a:pt x="1135" y="791"/>
                      <a:pt x="1135" y="496"/>
                    </a:cubicBezTo>
                    <a:cubicBezTo>
                      <a:pt x="1135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35"/>
          <p:cNvGrpSpPr/>
          <p:nvPr/>
        </p:nvGrpSpPr>
        <p:grpSpPr>
          <a:xfrm rot="-1242797">
            <a:off x="743395" y="1076423"/>
            <a:ext cx="881860" cy="1073955"/>
            <a:chOff x="7488789" y="973510"/>
            <a:chExt cx="1334074" cy="1624675"/>
          </a:xfrm>
        </p:grpSpPr>
        <p:sp>
          <p:nvSpPr>
            <p:cNvPr id="994" name="Google Shape;994;p35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5"/>
          <p:cNvGrpSpPr/>
          <p:nvPr/>
        </p:nvGrpSpPr>
        <p:grpSpPr>
          <a:xfrm>
            <a:off x="7449470" y="2829019"/>
            <a:ext cx="1949300" cy="2099587"/>
            <a:chOff x="7449470" y="2829019"/>
            <a:chExt cx="1949300" cy="2099587"/>
          </a:xfrm>
        </p:grpSpPr>
        <p:sp>
          <p:nvSpPr>
            <p:cNvPr id="1004" name="Google Shape;1004;p35"/>
            <p:cNvSpPr/>
            <p:nvPr/>
          </p:nvSpPr>
          <p:spPr>
            <a:xfrm>
              <a:off x="7486792" y="3972159"/>
              <a:ext cx="1911978" cy="956446"/>
            </a:xfrm>
            <a:custGeom>
              <a:avLst/>
              <a:gdLst/>
              <a:ahLst/>
              <a:cxnLst/>
              <a:rect l="l" t="t" r="r" b="b"/>
              <a:pathLst>
                <a:path w="53984" h="27003" extrusionOk="0">
                  <a:moveTo>
                    <a:pt x="27002" y="0"/>
                  </a:moveTo>
                  <a:lnTo>
                    <a:pt x="0" y="13501"/>
                  </a:lnTo>
                  <a:lnTo>
                    <a:pt x="27002" y="27002"/>
                  </a:lnTo>
                  <a:lnTo>
                    <a:pt x="53983" y="13501"/>
                  </a:lnTo>
                  <a:lnTo>
                    <a:pt x="27002" y="0"/>
                  </a:lnTo>
                  <a:close/>
                </a:path>
              </a:pathLst>
            </a:cu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8442773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1" y="7535"/>
                  </a:moveTo>
                  <a:lnTo>
                    <a:pt x="5162" y="0"/>
                  </a:lnTo>
                  <a:lnTo>
                    <a:pt x="27457" y="11148"/>
                  </a:lnTo>
                  <a:lnTo>
                    <a:pt x="22275" y="186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700218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27456" y="7535"/>
                  </a:moveTo>
                  <a:lnTo>
                    <a:pt x="22275" y="0"/>
                  </a:lnTo>
                  <a:lnTo>
                    <a:pt x="0" y="11148"/>
                  </a:lnTo>
                  <a:lnTo>
                    <a:pt x="5161" y="186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7839591" y="3511931"/>
              <a:ext cx="1204747" cy="602159"/>
            </a:xfrm>
            <a:custGeom>
              <a:avLst/>
              <a:gdLst/>
              <a:ahLst/>
              <a:cxnLst/>
              <a:rect l="l" t="t" r="r" b="b"/>
              <a:pathLst>
                <a:path w="44612" h="22296" extrusionOk="0">
                  <a:moveTo>
                    <a:pt x="22316" y="0"/>
                  </a:moveTo>
                  <a:lnTo>
                    <a:pt x="0" y="11148"/>
                  </a:lnTo>
                  <a:lnTo>
                    <a:pt x="22316" y="22295"/>
                  </a:lnTo>
                  <a:lnTo>
                    <a:pt x="4461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874157" y="3529216"/>
              <a:ext cx="1135614" cy="567590"/>
            </a:xfrm>
            <a:custGeom>
              <a:avLst/>
              <a:gdLst/>
              <a:ahLst/>
              <a:cxnLst/>
              <a:rect l="l" t="t" r="r" b="b"/>
              <a:pathLst>
                <a:path w="42052" h="21016" extrusionOk="0">
                  <a:moveTo>
                    <a:pt x="0" y="10508"/>
                  </a:moveTo>
                  <a:lnTo>
                    <a:pt x="21036" y="0"/>
                  </a:lnTo>
                  <a:lnTo>
                    <a:pt x="42051" y="10508"/>
                  </a:lnTo>
                  <a:lnTo>
                    <a:pt x="21036" y="210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839591" y="3812981"/>
              <a:ext cx="602644" cy="965113"/>
            </a:xfrm>
            <a:custGeom>
              <a:avLst/>
              <a:gdLst/>
              <a:ahLst/>
              <a:cxnLst/>
              <a:rect l="l" t="t" r="r" b="b"/>
              <a:pathLst>
                <a:path w="22316" h="35735" extrusionOk="0">
                  <a:moveTo>
                    <a:pt x="0" y="1"/>
                  </a:moveTo>
                  <a:lnTo>
                    <a:pt x="0" y="24587"/>
                  </a:lnTo>
                  <a:lnTo>
                    <a:pt x="22316" y="35735"/>
                  </a:lnTo>
                  <a:lnTo>
                    <a:pt x="22316" y="11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8442206" y="3812981"/>
              <a:ext cx="602130" cy="965113"/>
            </a:xfrm>
            <a:custGeom>
              <a:avLst/>
              <a:gdLst/>
              <a:ahLst/>
              <a:cxnLst/>
              <a:rect l="l" t="t" r="r" b="b"/>
              <a:pathLst>
                <a:path w="22297" h="35735" extrusionOk="0">
                  <a:moveTo>
                    <a:pt x="22296" y="1"/>
                  </a:moveTo>
                  <a:lnTo>
                    <a:pt x="22296" y="24587"/>
                  </a:lnTo>
                  <a:lnTo>
                    <a:pt x="1" y="35735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486818" y="4617499"/>
              <a:ext cx="156116" cy="94796"/>
            </a:xfrm>
            <a:custGeom>
              <a:avLst/>
              <a:gdLst/>
              <a:ahLst/>
              <a:cxnLst/>
              <a:rect l="l" t="t" r="r" b="b"/>
              <a:pathLst>
                <a:path w="5781" h="3510" extrusionOk="0">
                  <a:moveTo>
                    <a:pt x="5781" y="0"/>
                  </a:moveTo>
                  <a:lnTo>
                    <a:pt x="0" y="2890"/>
                  </a:lnTo>
                  <a:lnTo>
                    <a:pt x="0" y="3510"/>
                  </a:lnTo>
                  <a:lnTo>
                    <a:pt x="5781" y="62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486818" y="4580688"/>
              <a:ext cx="156116" cy="94823"/>
            </a:xfrm>
            <a:custGeom>
              <a:avLst/>
              <a:gdLst/>
              <a:ahLst/>
              <a:cxnLst/>
              <a:rect l="l" t="t" r="r" b="b"/>
              <a:pathLst>
                <a:path w="5781" h="3511" extrusionOk="0">
                  <a:moveTo>
                    <a:pt x="5781" y="1"/>
                  </a:moveTo>
                  <a:lnTo>
                    <a:pt x="0" y="2891"/>
                  </a:lnTo>
                  <a:lnTo>
                    <a:pt x="0" y="3510"/>
                  </a:lnTo>
                  <a:lnTo>
                    <a:pt x="5781" y="60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8486818" y="4580688"/>
              <a:ext cx="81987" cy="57472"/>
            </a:xfrm>
            <a:custGeom>
              <a:avLst/>
              <a:gdLst/>
              <a:ahLst/>
              <a:cxnLst/>
              <a:rect l="l" t="t" r="r" b="b"/>
              <a:pathLst>
                <a:path w="3036" h="2128" extrusionOk="0">
                  <a:moveTo>
                    <a:pt x="3035" y="1"/>
                  </a:moveTo>
                  <a:lnTo>
                    <a:pt x="0" y="1528"/>
                  </a:lnTo>
                  <a:lnTo>
                    <a:pt x="0" y="2127"/>
                  </a:lnTo>
                  <a:lnTo>
                    <a:pt x="3035" y="620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7700218" y="3812981"/>
              <a:ext cx="742016" cy="584874"/>
            </a:xfrm>
            <a:custGeom>
              <a:avLst/>
              <a:gdLst/>
              <a:ahLst/>
              <a:cxnLst/>
              <a:rect l="l" t="t" r="r" b="b"/>
              <a:pathLst>
                <a:path w="27477" h="21656" extrusionOk="0">
                  <a:moveTo>
                    <a:pt x="5161" y="1"/>
                  </a:moveTo>
                  <a:lnTo>
                    <a:pt x="0" y="10508"/>
                  </a:lnTo>
                  <a:lnTo>
                    <a:pt x="22295" y="21656"/>
                  </a:lnTo>
                  <a:lnTo>
                    <a:pt x="27477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8442206" y="3812981"/>
              <a:ext cx="742043" cy="584874"/>
            </a:xfrm>
            <a:custGeom>
              <a:avLst/>
              <a:gdLst/>
              <a:ahLst/>
              <a:cxnLst/>
              <a:rect l="l" t="t" r="r" b="b"/>
              <a:pathLst>
                <a:path w="27478" h="21656" extrusionOk="0">
                  <a:moveTo>
                    <a:pt x="22296" y="1"/>
                  </a:moveTo>
                  <a:lnTo>
                    <a:pt x="27478" y="10508"/>
                  </a:lnTo>
                  <a:lnTo>
                    <a:pt x="5162" y="21656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8442206" y="3529216"/>
              <a:ext cx="567564" cy="567590"/>
            </a:xfrm>
            <a:custGeom>
              <a:avLst/>
              <a:gdLst/>
              <a:ahLst/>
              <a:cxnLst/>
              <a:rect l="l" t="t" r="r" b="b"/>
              <a:pathLst>
                <a:path w="21017" h="21016" extrusionOk="0">
                  <a:moveTo>
                    <a:pt x="1" y="0"/>
                  </a:moveTo>
                  <a:lnTo>
                    <a:pt x="1" y="21015"/>
                  </a:lnTo>
                  <a:lnTo>
                    <a:pt x="21016" y="10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7874157" y="4325362"/>
              <a:ext cx="194571" cy="228051"/>
            </a:xfrm>
            <a:custGeom>
              <a:avLst/>
              <a:gdLst/>
              <a:ahLst/>
              <a:cxnLst/>
              <a:rect l="l" t="t" r="r" b="b"/>
              <a:pathLst>
                <a:path w="7205" h="8444" extrusionOk="0">
                  <a:moveTo>
                    <a:pt x="7205" y="3592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7205" y="8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7874157" y="4255656"/>
              <a:ext cx="115419" cy="90907"/>
            </a:xfrm>
            <a:custGeom>
              <a:avLst/>
              <a:gdLst/>
              <a:ahLst/>
              <a:cxnLst/>
              <a:rect l="l" t="t" r="r" b="b"/>
              <a:pathLst>
                <a:path w="4274" h="3366" extrusionOk="0">
                  <a:moveTo>
                    <a:pt x="4273" y="2148"/>
                  </a:moveTo>
                  <a:lnTo>
                    <a:pt x="0" y="1"/>
                  </a:lnTo>
                  <a:lnTo>
                    <a:pt x="0" y="1239"/>
                  </a:lnTo>
                  <a:lnTo>
                    <a:pt x="4273" y="3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35"/>
            <p:cNvGrpSpPr/>
            <p:nvPr/>
          </p:nvGrpSpPr>
          <p:grpSpPr>
            <a:xfrm rot="3798569" flipH="1">
              <a:off x="8049743" y="3020674"/>
              <a:ext cx="786095" cy="579169"/>
              <a:chOff x="7244546" y="2788500"/>
              <a:chExt cx="513214" cy="378119"/>
            </a:xfrm>
          </p:grpSpPr>
          <p:grpSp>
            <p:nvGrpSpPr>
              <p:cNvPr id="1020" name="Google Shape;1020;p35"/>
              <p:cNvGrpSpPr/>
              <p:nvPr/>
            </p:nvGrpSpPr>
            <p:grpSpPr>
              <a:xfrm>
                <a:off x="7244546" y="2877996"/>
                <a:ext cx="349647" cy="288623"/>
                <a:chOff x="7244546" y="2877996"/>
                <a:chExt cx="349647" cy="288623"/>
              </a:xfrm>
            </p:grpSpPr>
            <p:sp>
              <p:nvSpPr>
                <p:cNvPr id="1021" name="Google Shape;1021;p35"/>
                <p:cNvSpPr/>
                <p:nvPr/>
              </p:nvSpPr>
              <p:spPr>
                <a:xfrm>
                  <a:off x="7244546" y="3148215"/>
                  <a:ext cx="19400" cy="18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627" extrusionOk="0">
                      <a:moveTo>
                        <a:pt x="356" y="0"/>
                      </a:moveTo>
                      <a:cubicBezTo>
                        <a:pt x="261" y="0"/>
                        <a:pt x="167" y="51"/>
                        <a:pt x="124" y="152"/>
                      </a:cubicBezTo>
                      <a:lnTo>
                        <a:pt x="62" y="255"/>
                      </a:lnTo>
                      <a:cubicBezTo>
                        <a:pt x="0" y="400"/>
                        <a:pt x="62" y="544"/>
                        <a:pt x="186" y="606"/>
                      </a:cubicBezTo>
                      <a:cubicBezTo>
                        <a:pt x="227" y="627"/>
                        <a:pt x="269" y="627"/>
                        <a:pt x="310" y="627"/>
                      </a:cubicBezTo>
                      <a:cubicBezTo>
                        <a:pt x="392" y="627"/>
                        <a:pt x="496" y="565"/>
                        <a:pt x="537" y="482"/>
                      </a:cubicBezTo>
                      <a:lnTo>
                        <a:pt x="599" y="379"/>
                      </a:lnTo>
                      <a:cubicBezTo>
                        <a:pt x="661" y="235"/>
                        <a:pt x="599" y="90"/>
                        <a:pt x="475" y="28"/>
                      </a:cubicBezTo>
                      <a:cubicBezTo>
                        <a:pt x="438" y="10"/>
                        <a:pt x="397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7269376" y="2893905"/>
                  <a:ext cx="273894" cy="22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7764" extrusionOk="0">
                      <a:moveTo>
                        <a:pt x="9049" y="1"/>
                      </a:moveTo>
                      <a:cubicBezTo>
                        <a:pt x="9019" y="1"/>
                        <a:pt x="8989" y="7"/>
                        <a:pt x="8960" y="22"/>
                      </a:cubicBezTo>
                      <a:lnTo>
                        <a:pt x="8692" y="125"/>
                      </a:lnTo>
                      <a:cubicBezTo>
                        <a:pt x="8444" y="228"/>
                        <a:pt x="8506" y="600"/>
                        <a:pt x="8795" y="621"/>
                      </a:cubicBezTo>
                      <a:lnTo>
                        <a:pt x="8795" y="600"/>
                      </a:lnTo>
                      <a:lnTo>
                        <a:pt x="8877" y="600"/>
                      </a:lnTo>
                      <a:lnTo>
                        <a:pt x="9146" y="497"/>
                      </a:lnTo>
                      <a:cubicBezTo>
                        <a:pt x="9270" y="455"/>
                        <a:pt x="9332" y="311"/>
                        <a:pt x="9290" y="166"/>
                      </a:cubicBezTo>
                      <a:cubicBezTo>
                        <a:pt x="9243" y="71"/>
                        <a:pt x="9147" y="1"/>
                        <a:pt x="9049" y="1"/>
                      </a:cubicBezTo>
                      <a:close/>
                      <a:moveTo>
                        <a:pt x="7346" y="764"/>
                      </a:moveTo>
                      <a:cubicBezTo>
                        <a:pt x="7302" y="764"/>
                        <a:pt x="7255" y="777"/>
                        <a:pt x="7205" y="806"/>
                      </a:cubicBezTo>
                      <a:lnTo>
                        <a:pt x="6958" y="930"/>
                      </a:lnTo>
                      <a:cubicBezTo>
                        <a:pt x="6710" y="1054"/>
                        <a:pt x="6813" y="1405"/>
                        <a:pt x="7081" y="1405"/>
                      </a:cubicBezTo>
                      <a:cubicBezTo>
                        <a:pt x="7123" y="1405"/>
                        <a:pt x="7164" y="1384"/>
                        <a:pt x="7205" y="1384"/>
                      </a:cubicBezTo>
                      <a:lnTo>
                        <a:pt x="7432" y="1260"/>
                      </a:lnTo>
                      <a:cubicBezTo>
                        <a:pt x="7710" y="1122"/>
                        <a:pt x="7579" y="764"/>
                        <a:pt x="7346" y="764"/>
                      </a:cubicBezTo>
                      <a:close/>
                      <a:moveTo>
                        <a:pt x="5693" y="1716"/>
                      </a:moveTo>
                      <a:cubicBezTo>
                        <a:pt x="5649" y="1716"/>
                        <a:pt x="5602" y="1728"/>
                        <a:pt x="5554" y="1756"/>
                      </a:cubicBezTo>
                      <a:lnTo>
                        <a:pt x="5327" y="1900"/>
                      </a:lnTo>
                      <a:cubicBezTo>
                        <a:pt x="5203" y="1983"/>
                        <a:pt x="5182" y="2148"/>
                        <a:pt x="5265" y="2272"/>
                      </a:cubicBezTo>
                      <a:cubicBezTo>
                        <a:pt x="5306" y="2334"/>
                        <a:pt x="5389" y="2375"/>
                        <a:pt x="5471" y="2375"/>
                      </a:cubicBezTo>
                      <a:cubicBezTo>
                        <a:pt x="5512" y="2375"/>
                        <a:pt x="5574" y="2355"/>
                        <a:pt x="5616" y="2334"/>
                      </a:cubicBezTo>
                      <a:lnTo>
                        <a:pt x="5843" y="2189"/>
                      </a:lnTo>
                      <a:cubicBezTo>
                        <a:pt x="6049" y="2017"/>
                        <a:pt x="5912" y="1716"/>
                        <a:pt x="5693" y="1716"/>
                      </a:cubicBezTo>
                      <a:close/>
                      <a:moveTo>
                        <a:pt x="4180" y="2823"/>
                      </a:moveTo>
                      <a:cubicBezTo>
                        <a:pt x="4121" y="2823"/>
                        <a:pt x="4061" y="2845"/>
                        <a:pt x="4005" y="2891"/>
                      </a:cubicBezTo>
                      <a:cubicBezTo>
                        <a:pt x="3944" y="2933"/>
                        <a:pt x="3861" y="2995"/>
                        <a:pt x="3799" y="3056"/>
                      </a:cubicBezTo>
                      <a:cubicBezTo>
                        <a:pt x="3696" y="3139"/>
                        <a:pt x="3675" y="3304"/>
                        <a:pt x="3778" y="3428"/>
                      </a:cubicBezTo>
                      <a:cubicBezTo>
                        <a:pt x="3820" y="3469"/>
                        <a:pt x="3882" y="3511"/>
                        <a:pt x="3964" y="3511"/>
                      </a:cubicBezTo>
                      <a:cubicBezTo>
                        <a:pt x="4026" y="3511"/>
                        <a:pt x="4088" y="3490"/>
                        <a:pt x="4129" y="3449"/>
                      </a:cubicBezTo>
                      <a:lnTo>
                        <a:pt x="4336" y="3284"/>
                      </a:lnTo>
                      <a:cubicBezTo>
                        <a:pt x="4439" y="3180"/>
                        <a:pt x="4460" y="3036"/>
                        <a:pt x="4377" y="2912"/>
                      </a:cubicBezTo>
                      <a:cubicBezTo>
                        <a:pt x="4320" y="2855"/>
                        <a:pt x="4251" y="2823"/>
                        <a:pt x="4180" y="2823"/>
                      </a:cubicBezTo>
                      <a:close/>
                      <a:moveTo>
                        <a:pt x="2785" y="4090"/>
                      </a:moveTo>
                      <a:cubicBezTo>
                        <a:pt x="2724" y="4090"/>
                        <a:pt x="2659" y="4114"/>
                        <a:pt x="2602" y="4171"/>
                      </a:cubicBezTo>
                      <a:cubicBezTo>
                        <a:pt x="2540" y="4233"/>
                        <a:pt x="2478" y="4295"/>
                        <a:pt x="2416" y="4357"/>
                      </a:cubicBezTo>
                      <a:cubicBezTo>
                        <a:pt x="2313" y="4460"/>
                        <a:pt x="2313" y="4625"/>
                        <a:pt x="2416" y="4729"/>
                      </a:cubicBezTo>
                      <a:cubicBezTo>
                        <a:pt x="2457" y="4770"/>
                        <a:pt x="2519" y="4791"/>
                        <a:pt x="2602" y="4811"/>
                      </a:cubicBezTo>
                      <a:cubicBezTo>
                        <a:pt x="2664" y="4811"/>
                        <a:pt x="2726" y="4770"/>
                        <a:pt x="2787" y="4729"/>
                      </a:cubicBezTo>
                      <a:lnTo>
                        <a:pt x="2973" y="4543"/>
                      </a:lnTo>
                      <a:cubicBezTo>
                        <a:pt x="3163" y="4353"/>
                        <a:pt x="2989" y="4090"/>
                        <a:pt x="2785" y="4090"/>
                      </a:cubicBezTo>
                      <a:close/>
                      <a:moveTo>
                        <a:pt x="1521" y="5475"/>
                      </a:moveTo>
                      <a:cubicBezTo>
                        <a:pt x="1452" y="5475"/>
                        <a:pt x="1381" y="5505"/>
                        <a:pt x="1322" y="5575"/>
                      </a:cubicBezTo>
                      <a:lnTo>
                        <a:pt x="1157" y="5802"/>
                      </a:lnTo>
                      <a:cubicBezTo>
                        <a:pt x="1074" y="5905"/>
                        <a:pt x="1095" y="6070"/>
                        <a:pt x="1198" y="6153"/>
                      </a:cubicBezTo>
                      <a:cubicBezTo>
                        <a:pt x="1239" y="6194"/>
                        <a:pt x="1301" y="6215"/>
                        <a:pt x="1363" y="6215"/>
                      </a:cubicBezTo>
                      <a:cubicBezTo>
                        <a:pt x="1446" y="6215"/>
                        <a:pt x="1508" y="6174"/>
                        <a:pt x="1570" y="6112"/>
                      </a:cubicBezTo>
                      <a:lnTo>
                        <a:pt x="1735" y="5905"/>
                      </a:lnTo>
                      <a:cubicBezTo>
                        <a:pt x="1887" y="5707"/>
                        <a:pt x="1713" y="5475"/>
                        <a:pt x="1521" y="5475"/>
                      </a:cubicBezTo>
                      <a:close/>
                      <a:moveTo>
                        <a:pt x="431" y="7018"/>
                      </a:moveTo>
                      <a:cubicBezTo>
                        <a:pt x="348" y="7018"/>
                        <a:pt x="260" y="7064"/>
                        <a:pt x="207" y="7144"/>
                      </a:cubicBezTo>
                      <a:lnTo>
                        <a:pt x="63" y="7371"/>
                      </a:lnTo>
                      <a:cubicBezTo>
                        <a:pt x="1" y="7495"/>
                        <a:pt x="42" y="7660"/>
                        <a:pt x="145" y="7722"/>
                      </a:cubicBezTo>
                      <a:cubicBezTo>
                        <a:pt x="186" y="7743"/>
                        <a:pt x="248" y="7763"/>
                        <a:pt x="290" y="7763"/>
                      </a:cubicBezTo>
                      <a:cubicBezTo>
                        <a:pt x="372" y="7763"/>
                        <a:pt x="455" y="7722"/>
                        <a:pt x="517" y="7639"/>
                      </a:cubicBezTo>
                      <a:lnTo>
                        <a:pt x="641" y="7412"/>
                      </a:lnTo>
                      <a:cubicBezTo>
                        <a:pt x="723" y="7288"/>
                        <a:pt x="682" y="7144"/>
                        <a:pt x="558" y="7061"/>
                      </a:cubicBezTo>
                      <a:cubicBezTo>
                        <a:pt x="521" y="7032"/>
                        <a:pt x="477" y="7018"/>
                        <a:pt x="431" y="70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7568453" y="2877996"/>
                  <a:ext cx="25740" cy="1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567" extrusionOk="0">
                      <a:moveTo>
                        <a:pt x="502" y="1"/>
                      </a:moveTo>
                      <a:cubicBezTo>
                        <a:pt x="483" y="1"/>
                        <a:pt x="463" y="3"/>
                        <a:pt x="442" y="6"/>
                      </a:cubicBezTo>
                      <a:lnTo>
                        <a:pt x="318" y="48"/>
                      </a:lnTo>
                      <a:cubicBezTo>
                        <a:pt x="1" y="87"/>
                        <a:pt x="46" y="566"/>
                        <a:pt x="362" y="566"/>
                      </a:cubicBezTo>
                      <a:cubicBezTo>
                        <a:pt x="374" y="566"/>
                        <a:pt x="387" y="565"/>
                        <a:pt x="401" y="564"/>
                      </a:cubicBezTo>
                      <a:cubicBezTo>
                        <a:pt x="421" y="543"/>
                        <a:pt x="442" y="543"/>
                        <a:pt x="463" y="543"/>
                      </a:cubicBezTo>
                      <a:lnTo>
                        <a:pt x="587" y="502"/>
                      </a:lnTo>
                      <a:cubicBezTo>
                        <a:pt x="877" y="405"/>
                        <a:pt x="786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4" name="Google Shape;1024;p35"/>
              <p:cNvSpPr/>
              <p:nvPr/>
            </p:nvSpPr>
            <p:spPr>
              <a:xfrm>
                <a:off x="7613534" y="2792140"/>
                <a:ext cx="50922" cy="8908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35" extrusionOk="0">
                    <a:moveTo>
                      <a:pt x="599" y="723"/>
                    </a:moveTo>
                    <a:cubicBezTo>
                      <a:pt x="578" y="681"/>
                      <a:pt x="558" y="640"/>
                      <a:pt x="537" y="619"/>
                    </a:cubicBezTo>
                    <a:lnTo>
                      <a:pt x="537" y="619"/>
                    </a:lnTo>
                    <a:cubicBezTo>
                      <a:pt x="537" y="578"/>
                      <a:pt x="516" y="557"/>
                      <a:pt x="516" y="516"/>
                    </a:cubicBezTo>
                    <a:cubicBezTo>
                      <a:pt x="516" y="516"/>
                      <a:pt x="516" y="496"/>
                      <a:pt x="516" y="496"/>
                    </a:cubicBezTo>
                    <a:cubicBezTo>
                      <a:pt x="516" y="475"/>
                      <a:pt x="516" y="454"/>
                      <a:pt x="516" y="454"/>
                    </a:cubicBezTo>
                    <a:cubicBezTo>
                      <a:pt x="516" y="392"/>
                      <a:pt x="516" y="351"/>
                      <a:pt x="516" y="310"/>
                    </a:cubicBezTo>
                    <a:cubicBezTo>
                      <a:pt x="537" y="186"/>
                      <a:pt x="599" y="62"/>
                      <a:pt x="702" y="0"/>
                    </a:cubicBezTo>
                    <a:lnTo>
                      <a:pt x="207" y="289"/>
                    </a:lnTo>
                    <a:cubicBezTo>
                      <a:pt x="103" y="351"/>
                      <a:pt x="21" y="475"/>
                      <a:pt x="21" y="599"/>
                    </a:cubicBezTo>
                    <a:cubicBezTo>
                      <a:pt x="0" y="640"/>
                      <a:pt x="0" y="681"/>
                      <a:pt x="21" y="743"/>
                    </a:cubicBezTo>
                    <a:lnTo>
                      <a:pt x="21" y="764"/>
                    </a:lnTo>
                    <a:cubicBezTo>
                      <a:pt x="21" y="764"/>
                      <a:pt x="21" y="785"/>
                      <a:pt x="21" y="785"/>
                    </a:cubicBezTo>
                    <a:lnTo>
                      <a:pt x="21" y="805"/>
                    </a:lnTo>
                    <a:cubicBezTo>
                      <a:pt x="21" y="805"/>
                      <a:pt x="21" y="826"/>
                      <a:pt x="21" y="826"/>
                    </a:cubicBezTo>
                    <a:lnTo>
                      <a:pt x="21" y="867"/>
                    </a:lnTo>
                    <a:cubicBezTo>
                      <a:pt x="21" y="888"/>
                      <a:pt x="21" y="888"/>
                      <a:pt x="21" y="908"/>
                    </a:cubicBezTo>
                    <a:lnTo>
                      <a:pt x="21" y="908"/>
                    </a:lnTo>
                    <a:lnTo>
                      <a:pt x="21" y="908"/>
                    </a:lnTo>
                    <a:cubicBezTo>
                      <a:pt x="42" y="908"/>
                      <a:pt x="42" y="929"/>
                      <a:pt x="42" y="950"/>
                    </a:cubicBezTo>
                    <a:cubicBezTo>
                      <a:pt x="62" y="950"/>
                      <a:pt x="62" y="970"/>
                      <a:pt x="62" y="991"/>
                    </a:cubicBezTo>
                    <a:lnTo>
                      <a:pt x="62" y="991"/>
                    </a:lnTo>
                    <a:lnTo>
                      <a:pt x="1239" y="3035"/>
                    </a:lnTo>
                    <a:lnTo>
                      <a:pt x="1734" y="27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>
                <a:off x="7598390" y="2899981"/>
                <a:ext cx="136947" cy="80631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2747" extrusionOk="0">
                    <a:moveTo>
                      <a:pt x="3819" y="2726"/>
                    </a:moveTo>
                    <a:lnTo>
                      <a:pt x="3840" y="2726"/>
                    </a:lnTo>
                    <a:cubicBezTo>
                      <a:pt x="3881" y="2726"/>
                      <a:pt x="3902" y="2746"/>
                      <a:pt x="3943" y="2746"/>
                    </a:cubicBezTo>
                    <a:lnTo>
                      <a:pt x="4026" y="2746"/>
                    </a:lnTo>
                    <a:lnTo>
                      <a:pt x="4067" y="2746"/>
                    </a:lnTo>
                    <a:lnTo>
                      <a:pt x="4088" y="2746"/>
                    </a:lnTo>
                    <a:lnTo>
                      <a:pt x="4108" y="2746"/>
                    </a:lnTo>
                    <a:lnTo>
                      <a:pt x="4129" y="274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666" y="2437"/>
                    </a:lnTo>
                    <a:lnTo>
                      <a:pt x="4666" y="2437"/>
                    </a:lnTo>
                    <a:cubicBezTo>
                      <a:pt x="4645" y="2457"/>
                      <a:pt x="4624" y="2457"/>
                      <a:pt x="4583" y="2478"/>
                    </a:cubicBezTo>
                    <a:lnTo>
                      <a:pt x="4583" y="2478"/>
                    </a:lnTo>
                    <a:cubicBezTo>
                      <a:pt x="4562" y="2478"/>
                      <a:pt x="4542" y="2478"/>
                      <a:pt x="4500" y="2478"/>
                    </a:cubicBezTo>
                    <a:lnTo>
                      <a:pt x="4500" y="2478"/>
                    </a:lnTo>
                    <a:lnTo>
                      <a:pt x="4439" y="2478"/>
                    </a:lnTo>
                    <a:cubicBezTo>
                      <a:pt x="4418" y="2478"/>
                      <a:pt x="4377" y="2457"/>
                      <a:pt x="4335" y="2457"/>
                    </a:cubicBezTo>
                    <a:lnTo>
                      <a:pt x="4315" y="2457"/>
                    </a:lnTo>
                    <a:cubicBezTo>
                      <a:pt x="4273" y="2437"/>
                      <a:pt x="4253" y="2416"/>
                      <a:pt x="4211" y="2395"/>
                    </a:cubicBezTo>
                    <a:lnTo>
                      <a:pt x="4150" y="2333"/>
                    </a:lnTo>
                    <a:lnTo>
                      <a:pt x="4150" y="2333"/>
                    </a:lnTo>
                    <a:cubicBezTo>
                      <a:pt x="4108" y="2313"/>
                      <a:pt x="4088" y="2292"/>
                      <a:pt x="4067" y="2251"/>
                    </a:cubicBezTo>
                    <a:lnTo>
                      <a:pt x="4067" y="2251"/>
                    </a:lnTo>
                    <a:cubicBezTo>
                      <a:pt x="4046" y="2230"/>
                      <a:pt x="4026" y="2189"/>
                      <a:pt x="4005" y="2168"/>
                    </a:cubicBezTo>
                    <a:lnTo>
                      <a:pt x="2849" y="125"/>
                    </a:lnTo>
                    <a:lnTo>
                      <a:pt x="1239" y="992"/>
                    </a:lnTo>
                    <a:cubicBezTo>
                      <a:pt x="1218" y="992"/>
                      <a:pt x="1177" y="1012"/>
                      <a:pt x="1156" y="1012"/>
                    </a:cubicBezTo>
                    <a:lnTo>
                      <a:pt x="1156" y="1012"/>
                    </a:lnTo>
                    <a:lnTo>
                      <a:pt x="1074" y="1012"/>
                    </a:lnTo>
                    <a:lnTo>
                      <a:pt x="1053" y="1012"/>
                    </a:lnTo>
                    <a:lnTo>
                      <a:pt x="1012" y="1012"/>
                    </a:lnTo>
                    <a:cubicBezTo>
                      <a:pt x="970" y="1012"/>
                      <a:pt x="950" y="992"/>
                      <a:pt x="908" y="992"/>
                    </a:cubicBezTo>
                    <a:lnTo>
                      <a:pt x="888" y="992"/>
                    </a:lnTo>
                    <a:cubicBezTo>
                      <a:pt x="847" y="971"/>
                      <a:pt x="805" y="950"/>
                      <a:pt x="785" y="930"/>
                    </a:cubicBezTo>
                    <a:cubicBezTo>
                      <a:pt x="743" y="909"/>
                      <a:pt x="723" y="888"/>
                      <a:pt x="702" y="868"/>
                    </a:cubicBezTo>
                    <a:lnTo>
                      <a:pt x="702" y="868"/>
                    </a:lnTo>
                    <a:cubicBezTo>
                      <a:pt x="681" y="847"/>
                      <a:pt x="661" y="826"/>
                      <a:pt x="640" y="806"/>
                    </a:cubicBezTo>
                    <a:lnTo>
                      <a:pt x="640" y="806"/>
                    </a:lnTo>
                    <a:cubicBezTo>
                      <a:pt x="619" y="764"/>
                      <a:pt x="599" y="744"/>
                      <a:pt x="578" y="703"/>
                    </a:cubicBezTo>
                    <a:cubicBezTo>
                      <a:pt x="558" y="682"/>
                      <a:pt x="537" y="641"/>
                      <a:pt x="537" y="599"/>
                    </a:cubicBezTo>
                    <a:lnTo>
                      <a:pt x="537" y="599"/>
                    </a:lnTo>
                    <a:cubicBezTo>
                      <a:pt x="516" y="579"/>
                      <a:pt x="496" y="537"/>
                      <a:pt x="496" y="517"/>
                    </a:cubicBezTo>
                    <a:lnTo>
                      <a:pt x="496" y="496"/>
                    </a:lnTo>
                    <a:lnTo>
                      <a:pt x="496" y="434"/>
                    </a:lnTo>
                    <a:cubicBezTo>
                      <a:pt x="496" y="393"/>
                      <a:pt x="496" y="352"/>
                      <a:pt x="496" y="290"/>
                    </a:cubicBezTo>
                    <a:cubicBezTo>
                      <a:pt x="516" y="166"/>
                      <a:pt x="578" y="63"/>
                      <a:pt x="681" y="1"/>
                    </a:cubicBezTo>
                    <a:lnTo>
                      <a:pt x="186" y="290"/>
                    </a:lnTo>
                    <a:cubicBezTo>
                      <a:pt x="83" y="352"/>
                      <a:pt x="21" y="455"/>
                      <a:pt x="0" y="579"/>
                    </a:cubicBezTo>
                    <a:cubicBezTo>
                      <a:pt x="0" y="641"/>
                      <a:pt x="0" y="682"/>
                      <a:pt x="0" y="723"/>
                    </a:cubicBezTo>
                    <a:lnTo>
                      <a:pt x="0" y="744"/>
                    </a:lnTo>
                    <a:lnTo>
                      <a:pt x="0" y="785"/>
                    </a:lnTo>
                    <a:cubicBezTo>
                      <a:pt x="0" y="785"/>
                      <a:pt x="0" y="785"/>
                      <a:pt x="0" y="806"/>
                    </a:cubicBezTo>
                    <a:lnTo>
                      <a:pt x="0" y="806"/>
                    </a:lnTo>
                    <a:cubicBezTo>
                      <a:pt x="0" y="826"/>
                      <a:pt x="21" y="847"/>
                      <a:pt x="21" y="868"/>
                    </a:cubicBezTo>
                    <a:lnTo>
                      <a:pt x="21" y="888"/>
                    </a:lnTo>
                    <a:lnTo>
                      <a:pt x="21" y="888"/>
                    </a:lnTo>
                    <a:cubicBezTo>
                      <a:pt x="21" y="909"/>
                      <a:pt x="21" y="909"/>
                      <a:pt x="21" y="909"/>
                    </a:cubicBezTo>
                    <a:lnTo>
                      <a:pt x="41" y="950"/>
                    </a:lnTo>
                    <a:lnTo>
                      <a:pt x="62" y="992"/>
                    </a:lnTo>
                    <a:lnTo>
                      <a:pt x="62" y="992"/>
                    </a:lnTo>
                    <a:lnTo>
                      <a:pt x="83" y="1012"/>
                    </a:lnTo>
                    <a:cubicBezTo>
                      <a:pt x="83" y="1033"/>
                      <a:pt x="83" y="1053"/>
                      <a:pt x="103" y="1053"/>
                    </a:cubicBezTo>
                    <a:lnTo>
                      <a:pt x="124" y="1095"/>
                    </a:lnTo>
                    <a:lnTo>
                      <a:pt x="124" y="1095"/>
                    </a:lnTo>
                    <a:lnTo>
                      <a:pt x="124" y="1095"/>
                    </a:lnTo>
                    <a:lnTo>
                      <a:pt x="145" y="1115"/>
                    </a:lnTo>
                    <a:cubicBezTo>
                      <a:pt x="165" y="1136"/>
                      <a:pt x="165" y="1136"/>
                      <a:pt x="186" y="1157"/>
                    </a:cubicBezTo>
                    <a:lnTo>
                      <a:pt x="186" y="1157"/>
                    </a:lnTo>
                    <a:lnTo>
                      <a:pt x="248" y="1198"/>
                    </a:lnTo>
                    <a:lnTo>
                      <a:pt x="248" y="1198"/>
                    </a:lnTo>
                    <a:cubicBezTo>
                      <a:pt x="268" y="1219"/>
                      <a:pt x="310" y="1239"/>
                      <a:pt x="351" y="1260"/>
                    </a:cubicBezTo>
                    <a:lnTo>
                      <a:pt x="372" y="1260"/>
                    </a:lnTo>
                    <a:lnTo>
                      <a:pt x="475" y="1281"/>
                    </a:lnTo>
                    <a:lnTo>
                      <a:pt x="496" y="1281"/>
                    </a:lnTo>
                    <a:lnTo>
                      <a:pt x="558" y="1281"/>
                    </a:lnTo>
                    <a:lnTo>
                      <a:pt x="599" y="1281"/>
                    </a:lnTo>
                    <a:lnTo>
                      <a:pt x="619" y="1281"/>
                    </a:lnTo>
                    <a:lnTo>
                      <a:pt x="619" y="1281"/>
                    </a:lnTo>
                    <a:lnTo>
                      <a:pt x="661" y="1281"/>
                    </a:lnTo>
                    <a:lnTo>
                      <a:pt x="681" y="1260"/>
                    </a:lnTo>
                    <a:lnTo>
                      <a:pt x="681" y="1260"/>
                    </a:lnTo>
                    <a:lnTo>
                      <a:pt x="2292" y="352"/>
                    </a:lnTo>
                    <a:lnTo>
                      <a:pt x="3448" y="2416"/>
                    </a:lnTo>
                    <a:lnTo>
                      <a:pt x="3468" y="2437"/>
                    </a:lnTo>
                    <a:lnTo>
                      <a:pt x="3489" y="2478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51" y="2540"/>
                    </a:lnTo>
                    <a:lnTo>
                      <a:pt x="3592" y="2581"/>
                    </a:lnTo>
                    <a:lnTo>
                      <a:pt x="3592" y="2581"/>
                    </a:lnTo>
                    <a:lnTo>
                      <a:pt x="3633" y="2622"/>
                    </a:lnTo>
                    <a:lnTo>
                      <a:pt x="3633" y="2622"/>
                    </a:lnTo>
                    <a:cubicBezTo>
                      <a:pt x="3695" y="2664"/>
                      <a:pt x="3757" y="2705"/>
                      <a:pt x="3819" y="2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>
                <a:off x="7611715" y="2788500"/>
                <a:ext cx="146046" cy="185449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6318" extrusionOk="0">
                    <a:moveTo>
                      <a:pt x="4418" y="5904"/>
                    </a:moveTo>
                    <a:cubicBezTo>
                      <a:pt x="4397" y="6049"/>
                      <a:pt x="4335" y="6152"/>
                      <a:pt x="4232" y="6214"/>
                    </a:cubicBezTo>
                    <a:cubicBezTo>
                      <a:pt x="3964" y="6317"/>
                      <a:pt x="3654" y="6193"/>
                      <a:pt x="3551" y="5946"/>
                    </a:cubicBezTo>
                    <a:lnTo>
                      <a:pt x="2395" y="3881"/>
                    </a:lnTo>
                    <a:lnTo>
                      <a:pt x="785" y="4790"/>
                    </a:lnTo>
                    <a:cubicBezTo>
                      <a:pt x="516" y="4872"/>
                      <a:pt x="227" y="4748"/>
                      <a:pt x="104" y="4501"/>
                    </a:cubicBezTo>
                    <a:cubicBezTo>
                      <a:pt x="21" y="4377"/>
                      <a:pt x="0" y="4232"/>
                      <a:pt x="21" y="4088"/>
                    </a:cubicBezTo>
                    <a:cubicBezTo>
                      <a:pt x="42" y="3964"/>
                      <a:pt x="104" y="3840"/>
                      <a:pt x="207" y="3778"/>
                    </a:cubicBezTo>
                    <a:lnTo>
                      <a:pt x="1817" y="2890"/>
                    </a:lnTo>
                    <a:lnTo>
                      <a:pt x="661" y="826"/>
                    </a:lnTo>
                    <a:cubicBezTo>
                      <a:pt x="578" y="702"/>
                      <a:pt x="537" y="558"/>
                      <a:pt x="558" y="413"/>
                    </a:cubicBezTo>
                    <a:cubicBezTo>
                      <a:pt x="578" y="289"/>
                      <a:pt x="640" y="186"/>
                      <a:pt x="764" y="103"/>
                    </a:cubicBezTo>
                    <a:cubicBezTo>
                      <a:pt x="1012" y="0"/>
                      <a:pt x="1321" y="145"/>
                      <a:pt x="1445" y="392"/>
                    </a:cubicBezTo>
                    <a:lnTo>
                      <a:pt x="2601" y="2436"/>
                    </a:lnTo>
                    <a:lnTo>
                      <a:pt x="4191" y="1549"/>
                    </a:lnTo>
                    <a:cubicBezTo>
                      <a:pt x="4459" y="1445"/>
                      <a:pt x="4769" y="1569"/>
                      <a:pt x="4872" y="1817"/>
                    </a:cubicBezTo>
                    <a:cubicBezTo>
                      <a:pt x="4955" y="1961"/>
                      <a:pt x="4975" y="2106"/>
                      <a:pt x="4955" y="2250"/>
                    </a:cubicBezTo>
                    <a:cubicBezTo>
                      <a:pt x="4955" y="2374"/>
                      <a:pt x="4872" y="2477"/>
                      <a:pt x="4769" y="2539"/>
                    </a:cubicBezTo>
                    <a:lnTo>
                      <a:pt x="3159" y="3448"/>
                    </a:lnTo>
                    <a:lnTo>
                      <a:pt x="4315" y="5491"/>
                    </a:lnTo>
                    <a:cubicBezTo>
                      <a:pt x="4397" y="5615"/>
                      <a:pt x="4439" y="5760"/>
                      <a:pt x="4418" y="59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5"/>
            <p:cNvGrpSpPr/>
            <p:nvPr/>
          </p:nvGrpSpPr>
          <p:grpSpPr>
            <a:xfrm>
              <a:off x="7449470" y="3154943"/>
              <a:ext cx="649650" cy="658068"/>
              <a:chOff x="6246646" y="2617023"/>
              <a:chExt cx="424137" cy="429633"/>
            </a:xfrm>
          </p:grpSpPr>
          <p:grpSp>
            <p:nvGrpSpPr>
              <p:cNvPr id="1028" name="Google Shape;1028;p35"/>
              <p:cNvGrpSpPr/>
              <p:nvPr/>
            </p:nvGrpSpPr>
            <p:grpSpPr>
              <a:xfrm>
                <a:off x="6441530" y="2778462"/>
                <a:ext cx="229253" cy="268194"/>
                <a:chOff x="6441530" y="2778462"/>
                <a:chExt cx="229253" cy="268194"/>
              </a:xfrm>
            </p:grpSpPr>
            <p:sp>
              <p:nvSpPr>
                <p:cNvPr id="1029" name="Google Shape;1029;p35"/>
                <p:cNvSpPr/>
                <p:nvPr/>
              </p:nvSpPr>
              <p:spPr>
                <a:xfrm>
                  <a:off x="6441530" y="2778462"/>
                  <a:ext cx="206829" cy="222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7" h="7589" extrusionOk="0">
                      <a:moveTo>
                        <a:pt x="391" y="1"/>
                      </a:moveTo>
                      <a:cubicBezTo>
                        <a:pt x="164" y="1"/>
                        <a:pt x="1" y="334"/>
                        <a:pt x="255" y="487"/>
                      </a:cubicBezTo>
                      <a:lnTo>
                        <a:pt x="482" y="631"/>
                      </a:lnTo>
                      <a:cubicBezTo>
                        <a:pt x="523" y="673"/>
                        <a:pt x="565" y="693"/>
                        <a:pt x="627" y="693"/>
                      </a:cubicBezTo>
                      <a:cubicBezTo>
                        <a:pt x="874" y="693"/>
                        <a:pt x="978" y="363"/>
                        <a:pt x="771" y="218"/>
                      </a:cubicBezTo>
                      <a:lnTo>
                        <a:pt x="544" y="53"/>
                      </a:lnTo>
                      <a:cubicBezTo>
                        <a:pt x="492" y="16"/>
                        <a:pt x="440" y="1"/>
                        <a:pt x="391" y="1"/>
                      </a:cubicBezTo>
                      <a:close/>
                      <a:moveTo>
                        <a:pt x="1887" y="1131"/>
                      </a:moveTo>
                      <a:cubicBezTo>
                        <a:pt x="1816" y="1131"/>
                        <a:pt x="1746" y="1162"/>
                        <a:pt x="1700" y="1230"/>
                      </a:cubicBezTo>
                      <a:cubicBezTo>
                        <a:pt x="1597" y="1333"/>
                        <a:pt x="1618" y="1498"/>
                        <a:pt x="1741" y="1581"/>
                      </a:cubicBezTo>
                      <a:lnTo>
                        <a:pt x="1927" y="1746"/>
                      </a:lnTo>
                      <a:cubicBezTo>
                        <a:pt x="1989" y="1787"/>
                        <a:pt x="2030" y="1808"/>
                        <a:pt x="2092" y="1808"/>
                      </a:cubicBezTo>
                      <a:cubicBezTo>
                        <a:pt x="2340" y="1808"/>
                        <a:pt x="2443" y="1519"/>
                        <a:pt x="2257" y="1354"/>
                      </a:cubicBezTo>
                      <a:lnTo>
                        <a:pt x="2051" y="1189"/>
                      </a:lnTo>
                      <a:cubicBezTo>
                        <a:pt x="2005" y="1152"/>
                        <a:pt x="1946" y="1131"/>
                        <a:pt x="1887" y="1131"/>
                      </a:cubicBezTo>
                      <a:close/>
                      <a:moveTo>
                        <a:pt x="3274" y="2366"/>
                      </a:moveTo>
                      <a:cubicBezTo>
                        <a:pt x="3076" y="2366"/>
                        <a:pt x="2914" y="2629"/>
                        <a:pt x="3104" y="2819"/>
                      </a:cubicBezTo>
                      <a:lnTo>
                        <a:pt x="3290" y="3005"/>
                      </a:lnTo>
                      <a:cubicBezTo>
                        <a:pt x="3331" y="3047"/>
                        <a:pt x="3393" y="3088"/>
                        <a:pt x="3475" y="3088"/>
                      </a:cubicBezTo>
                      <a:cubicBezTo>
                        <a:pt x="3537" y="3088"/>
                        <a:pt x="3599" y="3047"/>
                        <a:pt x="3661" y="3005"/>
                      </a:cubicBezTo>
                      <a:cubicBezTo>
                        <a:pt x="3744" y="2902"/>
                        <a:pt x="3744" y="2737"/>
                        <a:pt x="3661" y="2634"/>
                      </a:cubicBezTo>
                      <a:lnTo>
                        <a:pt x="3455" y="2448"/>
                      </a:lnTo>
                      <a:cubicBezTo>
                        <a:pt x="3397" y="2390"/>
                        <a:pt x="3334" y="2366"/>
                        <a:pt x="3274" y="2366"/>
                      </a:cubicBezTo>
                      <a:close/>
                      <a:moveTo>
                        <a:pt x="4544" y="3753"/>
                      </a:moveTo>
                      <a:cubicBezTo>
                        <a:pt x="4483" y="3753"/>
                        <a:pt x="4419" y="3773"/>
                        <a:pt x="4363" y="3810"/>
                      </a:cubicBezTo>
                      <a:cubicBezTo>
                        <a:pt x="4260" y="3893"/>
                        <a:pt x="4260" y="4058"/>
                        <a:pt x="4342" y="4182"/>
                      </a:cubicBezTo>
                      <a:lnTo>
                        <a:pt x="4508" y="4368"/>
                      </a:lnTo>
                      <a:cubicBezTo>
                        <a:pt x="4549" y="4430"/>
                        <a:pt x="4632" y="4471"/>
                        <a:pt x="4714" y="4471"/>
                      </a:cubicBezTo>
                      <a:cubicBezTo>
                        <a:pt x="4921" y="4471"/>
                        <a:pt x="5044" y="4223"/>
                        <a:pt x="4900" y="4058"/>
                      </a:cubicBezTo>
                      <a:lnTo>
                        <a:pt x="4735" y="3852"/>
                      </a:lnTo>
                      <a:cubicBezTo>
                        <a:pt x="4689" y="3783"/>
                        <a:pt x="4619" y="3753"/>
                        <a:pt x="4544" y="3753"/>
                      </a:cubicBezTo>
                      <a:close/>
                      <a:moveTo>
                        <a:pt x="5654" y="5221"/>
                      </a:moveTo>
                      <a:cubicBezTo>
                        <a:pt x="5464" y="5221"/>
                        <a:pt x="5277" y="5444"/>
                        <a:pt x="5437" y="5648"/>
                      </a:cubicBezTo>
                      <a:lnTo>
                        <a:pt x="5602" y="5854"/>
                      </a:lnTo>
                      <a:cubicBezTo>
                        <a:pt x="5643" y="5937"/>
                        <a:pt x="5726" y="5978"/>
                        <a:pt x="5808" y="5978"/>
                      </a:cubicBezTo>
                      <a:cubicBezTo>
                        <a:pt x="5849" y="5978"/>
                        <a:pt x="5911" y="5957"/>
                        <a:pt x="5953" y="5937"/>
                      </a:cubicBezTo>
                      <a:cubicBezTo>
                        <a:pt x="6077" y="5854"/>
                        <a:pt x="6097" y="5689"/>
                        <a:pt x="6015" y="5565"/>
                      </a:cubicBezTo>
                      <a:cubicBezTo>
                        <a:pt x="5973" y="5503"/>
                        <a:pt x="5932" y="5421"/>
                        <a:pt x="5870" y="5359"/>
                      </a:cubicBezTo>
                      <a:cubicBezTo>
                        <a:pt x="5815" y="5261"/>
                        <a:pt x="5734" y="5221"/>
                        <a:pt x="5654" y="5221"/>
                      </a:cubicBezTo>
                      <a:close/>
                      <a:moveTo>
                        <a:pt x="6634" y="6828"/>
                      </a:moveTo>
                      <a:cubicBezTo>
                        <a:pt x="6592" y="6828"/>
                        <a:pt x="6549" y="6840"/>
                        <a:pt x="6510" y="6866"/>
                      </a:cubicBezTo>
                      <a:cubicBezTo>
                        <a:pt x="6386" y="6928"/>
                        <a:pt x="6345" y="7093"/>
                        <a:pt x="6407" y="7217"/>
                      </a:cubicBezTo>
                      <a:lnTo>
                        <a:pt x="6531" y="7444"/>
                      </a:lnTo>
                      <a:cubicBezTo>
                        <a:pt x="6572" y="7526"/>
                        <a:pt x="6655" y="7588"/>
                        <a:pt x="6758" y="7588"/>
                      </a:cubicBezTo>
                      <a:cubicBezTo>
                        <a:pt x="6799" y="7588"/>
                        <a:pt x="6840" y="7567"/>
                        <a:pt x="6882" y="7547"/>
                      </a:cubicBezTo>
                      <a:cubicBezTo>
                        <a:pt x="7006" y="7485"/>
                        <a:pt x="7047" y="7320"/>
                        <a:pt x="6985" y="7196"/>
                      </a:cubicBezTo>
                      <a:cubicBezTo>
                        <a:pt x="6944" y="7113"/>
                        <a:pt x="6902" y="7031"/>
                        <a:pt x="6861" y="6969"/>
                      </a:cubicBezTo>
                      <a:cubicBezTo>
                        <a:pt x="6819" y="6884"/>
                        <a:pt x="6727" y="6828"/>
                        <a:pt x="6634" y="6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5"/>
                <p:cNvSpPr/>
                <p:nvPr/>
              </p:nvSpPr>
              <p:spPr>
                <a:xfrm>
                  <a:off x="6650473" y="3028046"/>
                  <a:ext cx="20310" cy="1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34" extrusionOk="0">
                      <a:moveTo>
                        <a:pt x="338" y="0"/>
                      </a:moveTo>
                      <a:cubicBezTo>
                        <a:pt x="171" y="0"/>
                        <a:pt x="0" y="153"/>
                        <a:pt x="93" y="365"/>
                      </a:cubicBezTo>
                      <a:lnTo>
                        <a:pt x="134" y="468"/>
                      </a:lnTo>
                      <a:cubicBezTo>
                        <a:pt x="176" y="571"/>
                        <a:pt x="279" y="633"/>
                        <a:pt x="382" y="633"/>
                      </a:cubicBezTo>
                      <a:cubicBezTo>
                        <a:pt x="568" y="633"/>
                        <a:pt x="692" y="448"/>
                        <a:pt x="609" y="282"/>
                      </a:cubicBezTo>
                      <a:lnTo>
                        <a:pt x="568" y="159"/>
                      </a:lnTo>
                      <a:cubicBezTo>
                        <a:pt x="523" y="48"/>
                        <a:pt x="43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1" name="Google Shape;1031;p35"/>
              <p:cNvSpPr/>
              <p:nvPr/>
            </p:nvSpPr>
            <p:spPr>
              <a:xfrm>
                <a:off x="6374465" y="2623686"/>
                <a:ext cx="85467" cy="97568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3324" extrusionOk="0">
                    <a:moveTo>
                      <a:pt x="2168" y="888"/>
                    </a:moveTo>
                    <a:cubicBezTo>
                      <a:pt x="2189" y="847"/>
                      <a:pt x="2230" y="826"/>
                      <a:pt x="2272" y="785"/>
                    </a:cubicBezTo>
                    <a:lnTo>
                      <a:pt x="2272" y="785"/>
                    </a:lnTo>
                    <a:cubicBezTo>
                      <a:pt x="2292" y="743"/>
                      <a:pt x="2313" y="723"/>
                      <a:pt x="2334" y="681"/>
                    </a:cubicBezTo>
                    <a:lnTo>
                      <a:pt x="2334" y="661"/>
                    </a:lnTo>
                    <a:lnTo>
                      <a:pt x="2354" y="599"/>
                    </a:lnTo>
                    <a:cubicBezTo>
                      <a:pt x="2396" y="558"/>
                      <a:pt x="2396" y="496"/>
                      <a:pt x="2416" y="434"/>
                    </a:cubicBezTo>
                    <a:cubicBezTo>
                      <a:pt x="2457" y="289"/>
                      <a:pt x="2416" y="124"/>
                      <a:pt x="2313" y="0"/>
                    </a:cubicBezTo>
                    <a:lnTo>
                      <a:pt x="2788" y="558"/>
                    </a:lnTo>
                    <a:cubicBezTo>
                      <a:pt x="2891" y="681"/>
                      <a:pt x="2912" y="826"/>
                      <a:pt x="2891" y="970"/>
                    </a:cubicBezTo>
                    <a:cubicBezTo>
                      <a:pt x="2870" y="1032"/>
                      <a:pt x="2850" y="1094"/>
                      <a:pt x="2829" y="1156"/>
                    </a:cubicBezTo>
                    <a:lnTo>
                      <a:pt x="2829" y="1177"/>
                    </a:lnTo>
                    <a:cubicBezTo>
                      <a:pt x="2829" y="1177"/>
                      <a:pt x="2829" y="1198"/>
                      <a:pt x="2808" y="1198"/>
                    </a:cubicBezTo>
                    <a:cubicBezTo>
                      <a:pt x="2808" y="1218"/>
                      <a:pt x="2808" y="1218"/>
                      <a:pt x="2808" y="1218"/>
                    </a:cubicBezTo>
                    <a:cubicBezTo>
                      <a:pt x="2808" y="1239"/>
                      <a:pt x="2808" y="1239"/>
                      <a:pt x="2808" y="1239"/>
                    </a:cubicBezTo>
                    <a:lnTo>
                      <a:pt x="2767" y="130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05" y="1363"/>
                    </a:lnTo>
                    <a:lnTo>
                      <a:pt x="2664" y="1404"/>
                    </a:lnTo>
                    <a:lnTo>
                      <a:pt x="2664" y="1404"/>
                    </a:lnTo>
                    <a:lnTo>
                      <a:pt x="476" y="3324"/>
                    </a:lnTo>
                    <a:lnTo>
                      <a:pt x="1" y="278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5"/>
              <p:cNvSpPr/>
              <p:nvPr/>
            </p:nvSpPr>
            <p:spPr>
              <a:xfrm>
                <a:off x="6251489" y="2733964"/>
                <a:ext cx="182997" cy="78782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2684" extrusionOk="0">
                    <a:moveTo>
                      <a:pt x="847" y="2663"/>
                    </a:moveTo>
                    <a:lnTo>
                      <a:pt x="826" y="2663"/>
                    </a:lnTo>
                    <a:cubicBezTo>
                      <a:pt x="785" y="2663"/>
                      <a:pt x="743" y="2643"/>
                      <a:pt x="702" y="2643"/>
                    </a:cubicBezTo>
                    <a:lnTo>
                      <a:pt x="681" y="2643"/>
                    </a:lnTo>
                    <a:lnTo>
                      <a:pt x="640" y="2622"/>
                    </a:lnTo>
                    <a:lnTo>
                      <a:pt x="620" y="2622"/>
                    </a:lnTo>
                    <a:lnTo>
                      <a:pt x="620" y="2622"/>
                    </a:lnTo>
                    <a:cubicBezTo>
                      <a:pt x="599" y="2622"/>
                      <a:pt x="578" y="2622"/>
                      <a:pt x="558" y="2601"/>
                    </a:cubicBezTo>
                    <a:lnTo>
                      <a:pt x="537" y="2601"/>
                    </a:lnTo>
                    <a:lnTo>
                      <a:pt x="537" y="2601"/>
                    </a:lnTo>
                    <a:lnTo>
                      <a:pt x="537" y="2601"/>
                    </a:lnTo>
                    <a:lnTo>
                      <a:pt x="496" y="2560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0" y="1982"/>
                    </a:lnTo>
                    <a:lnTo>
                      <a:pt x="0" y="1982"/>
                    </a:lnTo>
                    <a:cubicBezTo>
                      <a:pt x="21" y="2023"/>
                      <a:pt x="41" y="2044"/>
                      <a:pt x="83" y="2065"/>
                    </a:cubicBezTo>
                    <a:lnTo>
                      <a:pt x="83" y="2065"/>
                    </a:lnTo>
                    <a:cubicBezTo>
                      <a:pt x="103" y="2085"/>
                      <a:pt x="145" y="2085"/>
                      <a:pt x="165" y="2106"/>
                    </a:cubicBezTo>
                    <a:lnTo>
                      <a:pt x="186" y="2106"/>
                    </a:lnTo>
                    <a:lnTo>
                      <a:pt x="248" y="2127"/>
                    </a:lnTo>
                    <a:cubicBezTo>
                      <a:pt x="289" y="2127"/>
                      <a:pt x="330" y="2127"/>
                      <a:pt x="372" y="2127"/>
                    </a:cubicBezTo>
                    <a:lnTo>
                      <a:pt x="392" y="2127"/>
                    </a:lnTo>
                    <a:cubicBezTo>
                      <a:pt x="454" y="2106"/>
                      <a:pt x="516" y="2106"/>
                      <a:pt x="558" y="2085"/>
                    </a:cubicBezTo>
                    <a:lnTo>
                      <a:pt x="661" y="2065"/>
                    </a:lnTo>
                    <a:lnTo>
                      <a:pt x="661" y="2065"/>
                    </a:lnTo>
                    <a:cubicBezTo>
                      <a:pt x="702" y="2044"/>
                      <a:pt x="743" y="2023"/>
                      <a:pt x="764" y="2003"/>
                    </a:cubicBezTo>
                    <a:lnTo>
                      <a:pt x="764" y="2003"/>
                    </a:lnTo>
                    <a:cubicBezTo>
                      <a:pt x="805" y="1982"/>
                      <a:pt x="847" y="1941"/>
                      <a:pt x="888" y="1920"/>
                    </a:cubicBezTo>
                    <a:lnTo>
                      <a:pt x="3076" y="0"/>
                    </a:lnTo>
                    <a:lnTo>
                      <a:pt x="4583" y="1693"/>
                    </a:lnTo>
                    <a:cubicBezTo>
                      <a:pt x="4604" y="1734"/>
                      <a:pt x="4645" y="1755"/>
                      <a:pt x="4666" y="1776"/>
                    </a:cubicBezTo>
                    <a:lnTo>
                      <a:pt x="4666" y="1776"/>
                    </a:lnTo>
                    <a:cubicBezTo>
                      <a:pt x="4707" y="1796"/>
                      <a:pt x="4728" y="1796"/>
                      <a:pt x="4769" y="1817"/>
                    </a:cubicBezTo>
                    <a:lnTo>
                      <a:pt x="4790" y="1817"/>
                    </a:lnTo>
                    <a:cubicBezTo>
                      <a:pt x="4790" y="1817"/>
                      <a:pt x="4810" y="1838"/>
                      <a:pt x="4831" y="1838"/>
                    </a:cubicBezTo>
                    <a:cubicBezTo>
                      <a:pt x="4872" y="1838"/>
                      <a:pt x="4934" y="1838"/>
                      <a:pt x="4975" y="1838"/>
                    </a:cubicBezTo>
                    <a:lnTo>
                      <a:pt x="4996" y="1838"/>
                    </a:lnTo>
                    <a:cubicBezTo>
                      <a:pt x="5037" y="1838"/>
                      <a:pt x="5099" y="1838"/>
                      <a:pt x="5140" y="1817"/>
                    </a:cubicBezTo>
                    <a:lnTo>
                      <a:pt x="5244" y="1776"/>
                    </a:lnTo>
                    <a:lnTo>
                      <a:pt x="5244" y="1776"/>
                    </a:lnTo>
                    <a:cubicBezTo>
                      <a:pt x="5285" y="1776"/>
                      <a:pt x="5326" y="1755"/>
                      <a:pt x="5388" y="1734"/>
                    </a:cubicBezTo>
                    <a:lnTo>
                      <a:pt x="5388" y="1734"/>
                    </a:lnTo>
                    <a:cubicBezTo>
                      <a:pt x="5409" y="1714"/>
                      <a:pt x="5450" y="1672"/>
                      <a:pt x="5491" y="1652"/>
                    </a:cubicBezTo>
                    <a:cubicBezTo>
                      <a:pt x="5533" y="1631"/>
                      <a:pt x="5553" y="1590"/>
                      <a:pt x="5595" y="1549"/>
                    </a:cubicBezTo>
                    <a:lnTo>
                      <a:pt x="5595" y="1549"/>
                    </a:lnTo>
                    <a:cubicBezTo>
                      <a:pt x="5615" y="1528"/>
                      <a:pt x="5636" y="1487"/>
                      <a:pt x="5657" y="1445"/>
                    </a:cubicBezTo>
                    <a:lnTo>
                      <a:pt x="5657" y="1425"/>
                    </a:lnTo>
                    <a:lnTo>
                      <a:pt x="5677" y="1383"/>
                    </a:lnTo>
                    <a:cubicBezTo>
                      <a:pt x="5718" y="1321"/>
                      <a:pt x="5739" y="1260"/>
                      <a:pt x="5739" y="1198"/>
                    </a:cubicBezTo>
                    <a:cubicBezTo>
                      <a:pt x="5780" y="1053"/>
                      <a:pt x="5739" y="888"/>
                      <a:pt x="5636" y="785"/>
                    </a:cubicBezTo>
                    <a:lnTo>
                      <a:pt x="6111" y="1321"/>
                    </a:lnTo>
                    <a:cubicBezTo>
                      <a:pt x="6214" y="1445"/>
                      <a:pt x="6235" y="1590"/>
                      <a:pt x="6214" y="1755"/>
                    </a:cubicBezTo>
                    <a:cubicBezTo>
                      <a:pt x="6193" y="1796"/>
                      <a:pt x="6173" y="1858"/>
                      <a:pt x="6152" y="1920"/>
                    </a:cubicBezTo>
                    <a:lnTo>
                      <a:pt x="6152" y="1941"/>
                    </a:lnTo>
                    <a:lnTo>
                      <a:pt x="6131" y="1982"/>
                    </a:lnTo>
                    <a:lnTo>
                      <a:pt x="6111" y="2003"/>
                    </a:lnTo>
                    <a:lnTo>
                      <a:pt x="6111" y="2023"/>
                    </a:lnTo>
                    <a:cubicBezTo>
                      <a:pt x="6111" y="2023"/>
                      <a:pt x="6090" y="2044"/>
                      <a:pt x="6069" y="2065"/>
                    </a:cubicBezTo>
                    <a:cubicBezTo>
                      <a:pt x="6069" y="2085"/>
                      <a:pt x="6069" y="2085"/>
                      <a:pt x="6049" y="2085"/>
                    </a:cubicBezTo>
                    <a:lnTo>
                      <a:pt x="6049" y="2085"/>
                    </a:lnTo>
                    <a:lnTo>
                      <a:pt x="6049" y="2085"/>
                    </a:lnTo>
                    <a:lnTo>
                      <a:pt x="6028" y="2147"/>
                    </a:lnTo>
                    <a:lnTo>
                      <a:pt x="5987" y="2168"/>
                    </a:lnTo>
                    <a:lnTo>
                      <a:pt x="5987" y="2168"/>
                    </a:lnTo>
                    <a:lnTo>
                      <a:pt x="5946" y="2209"/>
                    </a:lnTo>
                    <a:lnTo>
                      <a:pt x="5904" y="2250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01" y="2312"/>
                    </a:lnTo>
                    <a:lnTo>
                      <a:pt x="5739" y="2333"/>
                    </a:lnTo>
                    <a:lnTo>
                      <a:pt x="5739" y="2333"/>
                    </a:lnTo>
                    <a:lnTo>
                      <a:pt x="5657" y="2354"/>
                    </a:lnTo>
                    <a:lnTo>
                      <a:pt x="5657" y="2354"/>
                    </a:lnTo>
                    <a:cubicBezTo>
                      <a:pt x="5595" y="2374"/>
                      <a:pt x="5553" y="2374"/>
                      <a:pt x="5491" y="2395"/>
                    </a:cubicBezTo>
                    <a:lnTo>
                      <a:pt x="5471" y="2395"/>
                    </a:lnTo>
                    <a:cubicBezTo>
                      <a:pt x="5429" y="2395"/>
                      <a:pt x="5388" y="2395"/>
                      <a:pt x="5347" y="2395"/>
                    </a:cubicBezTo>
                    <a:lnTo>
                      <a:pt x="5326" y="2395"/>
                    </a:lnTo>
                    <a:lnTo>
                      <a:pt x="5285" y="2395"/>
                    </a:lnTo>
                    <a:lnTo>
                      <a:pt x="5264" y="2395"/>
                    </a:lnTo>
                    <a:lnTo>
                      <a:pt x="5244" y="2395"/>
                    </a:lnTo>
                    <a:lnTo>
                      <a:pt x="5202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40" y="2312"/>
                    </a:lnTo>
                    <a:lnTo>
                      <a:pt x="5099" y="2292"/>
                    </a:lnTo>
                    <a:lnTo>
                      <a:pt x="5099" y="2292"/>
                    </a:lnTo>
                    <a:lnTo>
                      <a:pt x="3592" y="578"/>
                    </a:lnTo>
                    <a:lnTo>
                      <a:pt x="1404" y="2498"/>
                    </a:lnTo>
                    <a:lnTo>
                      <a:pt x="1363" y="2539"/>
                    </a:lnTo>
                    <a:lnTo>
                      <a:pt x="1321" y="2560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39" y="2622"/>
                    </a:lnTo>
                    <a:lnTo>
                      <a:pt x="1177" y="2643"/>
                    </a:lnTo>
                    <a:lnTo>
                      <a:pt x="1177" y="2643"/>
                    </a:lnTo>
                    <a:lnTo>
                      <a:pt x="1094" y="2663"/>
                    </a:lnTo>
                    <a:lnTo>
                      <a:pt x="1074" y="2663"/>
                    </a:lnTo>
                    <a:cubicBezTo>
                      <a:pt x="1012" y="2684"/>
                      <a:pt x="929" y="2663"/>
                      <a:pt x="847" y="2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5"/>
              <p:cNvSpPr/>
              <p:nvPr/>
            </p:nvSpPr>
            <p:spPr>
              <a:xfrm>
                <a:off x="6246646" y="2617023"/>
                <a:ext cx="199962" cy="18119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173" extrusionOk="0">
                    <a:moveTo>
                      <a:pt x="41" y="5512"/>
                    </a:moveTo>
                    <a:cubicBezTo>
                      <a:pt x="0" y="5656"/>
                      <a:pt x="41" y="5822"/>
                      <a:pt x="145" y="5945"/>
                    </a:cubicBezTo>
                    <a:cubicBezTo>
                      <a:pt x="413" y="6173"/>
                      <a:pt x="805" y="6152"/>
                      <a:pt x="1053" y="5884"/>
                    </a:cubicBezTo>
                    <a:lnTo>
                      <a:pt x="3241" y="3964"/>
                    </a:lnTo>
                    <a:lnTo>
                      <a:pt x="4748" y="5677"/>
                    </a:lnTo>
                    <a:cubicBezTo>
                      <a:pt x="5016" y="5904"/>
                      <a:pt x="5429" y="5884"/>
                      <a:pt x="5656" y="5615"/>
                    </a:cubicBezTo>
                    <a:cubicBezTo>
                      <a:pt x="5801" y="5491"/>
                      <a:pt x="5883" y="5347"/>
                      <a:pt x="5925" y="5161"/>
                    </a:cubicBezTo>
                    <a:cubicBezTo>
                      <a:pt x="5945" y="5016"/>
                      <a:pt x="5925" y="4851"/>
                      <a:pt x="5822" y="4727"/>
                    </a:cubicBezTo>
                    <a:lnTo>
                      <a:pt x="4315" y="3035"/>
                    </a:lnTo>
                    <a:lnTo>
                      <a:pt x="6503" y="1115"/>
                    </a:lnTo>
                    <a:cubicBezTo>
                      <a:pt x="6647" y="991"/>
                      <a:pt x="6730" y="826"/>
                      <a:pt x="6771" y="661"/>
                    </a:cubicBezTo>
                    <a:cubicBezTo>
                      <a:pt x="6812" y="496"/>
                      <a:pt x="6771" y="351"/>
                      <a:pt x="6668" y="227"/>
                    </a:cubicBezTo>
                    <a:cubicBezTo>
                      <a:pt x="6400" y="0"/>
                      <a:pt x="6007" y="21"/>
                      <a:pt x="5760" y="268"/>
                    </a:cubicBezTo>
                    <a:lnTo>
                      <a:pt x="3571" y="2188"/>
                    </a:lnTo>
                    <a:lnTo>
                      <a:pt x="2064" y="496"/>
                    </a:lnTo>
                    <a:cubicBezTo>
                      <a:pt x="1796" y="268"/>
                      <a:pt x="1404" y="289"/>
                      <a:pt x="1156" y="537"/>
                    </a:cubicBezTo>
                    <a:cubicBezTo>
                      <a:pt x="1012" y="661"/>
                      <a:pt x="929" y="826"/>
                      <a:pt x="888" y="991"/>
                    </a:cubicBezTo>
                    <a:cubicBezTo>
                      <a:pt x="846" y="1156"/>
                      <a:pt x="888" y="1301"/>
                      <a:pt x="991" y="1425"/>
                    </a:cubicBezTo>
                    <a:lnTo>
                      <a:pt x="2498" y="3138"/>
                    </a:lnTo>
                    <a:lnTo>
                      <a:pt x="289" y="5058"/>
                    </a:lnTo>
                    <a:cubicBezTo>
                      <a:pt x="165" y="5182"/>
                      <a:pt x="83" y="5326"/>
                      <a:pt x="41" y="5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4" name="Google Shape;1034;p35"/>
          <p:cNvGrpSpPr/>
          <p:nvPr/>
        </p:nvGrpSpPr>
        <p:grpSpPr>
          <a:xfrm>
            <a:off x="7836517" y="1685842"/>
            <a:ext cx="576687" cy="774289"/>
            <a:chOff x="7570850" y="703744"/>
            <a:chExt cx="733325" cy="984599"/>
          </a:xfrm>
        </p:grpSpPr>
        <p:sp>
          <p:nvSpPr>
            <p:cNvPr id="1035" name="Google Shape;1035;p35"/>
            <p:cNvSpPr/>
            <p:nvPr/>
          </p:nvSpPr>
          <p:spPr>
            <a:xfrm>
              <a:off x="7570850" y="1079814"/>
              <a:ext cx="608418" cy="608530"/>
            </a:xfrm>
            <a:custGeom>
              <a:avLst/>
              <a:gdLst/>
              <a:ahLst/>
              <a:cxnLst/>
              <a:rect l="l" t="t" r="r" b="b"/>
              <a:pathLst>
                <a:path w="9352" h="9353" extrusionOk="0">
                  <a:moveTo>
                    <a:pt x="9187" y="3903"/>
                  </a:moveTo>
                  <a:lnTo>
                    <a:pt x="8154" y="3675"/>
                  </a:lnTo>
                  <a:cubicBezTo>
                    <a:pt x="8092" y="3407"/>
                    <a:pt x="7969" y="3159"/>
                    <a:pt x="7845" y="2912"/>
                  </a:cubicBezTo>
                  <a:lnTo>
                    <a:pt x="8402" y="2024"/>
                  </a:lnTo>
                  <a:cubicBezTo>
                    <a:pt x="8443" y="1962"/>
                    <a:pt x="8443" y="1859"/>
                    <a:pt x="8381" y="1797"/>
                  </a:cubicBezTo>
                  <a:lnTo>
                    <a:pt x="7556" y="971"/>
                  </a:lnTo>
                  <a:cubicBezTo>
                    <a:pt x="7494" y="909"/>
                    <a:pt x="7391" y="889"/>
                    <a:pt x="7329" y="950"/>
                  </a:cubicBezTo>
                  <a:lnTo>
                    <a:pt x="6441" y="1508"/>
                  </a:lnTo>
                  <a:cubicBezTo>
                    <a:pt x="6193" y="1363"/>
                    <a:pt x="5925" y="1260"/>
                    <a:pt x="5656" y="1198"/>
                  </a:cubicBezTo>
                  <a:lnTo>
                    <a:pt x="5450" y="166"/>
                  </a:lnTo>
                  <a:cubicBezTo>
                    <a:pt x="5429" y="63"/>
                    <a:pt x="5347" y="1"/>
                    <a:pt x="5264" y="1"/>
                  </a:cubicBezTo>
                  <a:lnTo>
                    <a:pt x="4088" y="1"/>
                  </a:lnTo>
                  <a:cubicBezTo>
                    <a:pt x="4005" y="1"/>
                    <a:pt x="3922" y="63"/>
                    <a:pt x="3902" y="166"/>
                  </a:cubicBezTo>
                  <a:lnTo>
                    <a:pt x="3695" y="1198"/>
                  </a:lnTo>
                  <a:cubicBezTo>
                    <a:pt x="3406" y="1260"/>
                    <a:pt x="3159" y="1363"/>
                    <a:pt x="2911" y="1508"/>
                  </a:cubicBezTo>
                  <a:lnTo>
                    <a:pt x="2023" y="950"/>
                  </a:lnTo>
                  <a:cubicBezTo>
                    <a:pt x="1961" y="889"/>
                    <a:pt x="1858" y="909"/>
                    <a:pt x="1796" y="971"/>
                  </a:cubicBezTo>
                  <a:lnTo>
                    <a:pt x="970" y="1797"/>
                  </a:lnTo>
                  <a:cubicBezTo>
                    <a:pt x="908" y="1859"/>
                    <a:pt x="888" y="1962"/>
                    <a:pt x="950" y="2024"/>
                  </a:cubicBezTo>
                  <a:lnTo>
                    <a:pt x="1507" y="2912"/>
                  </a:lnTo>
                  <a:cubicBezTo>
                    <a:pt x="1383" y="3159"/>
                    <a:pt x="1259" y="3407"/>
                    <a:pt x="1197" y="3675"/>
                  </a:cubicBezTo>
                  <a:lnTo>
                    <a:pt x="165" y="3903"/>
                  </a:lnTo>
                  <a:cubicBezTo>
                    <a:pt x="62" y="3923"/>
                    <a:pt x="0" y="4006"/>
                    <a:pt x="0" y="4088"/>
                  </a:cubicBezTo>
                  <a:lnTo>
                    <a:pt x="0" y="5244"/>
                  </a:lnTo>
                  <a:cubicBezTo>
                    <a:pt x="0" y="5348"/>
                    <a:pt x="62" y="5410"/>
                    <a:pt x="165" y="5430"/>
                  </a:cubicBezTo>
                  <a:lnTo>
                    <a:pt x="1197" y="5657"/>
                  </a:lnTo>
                  <a:cubicBezTo>
                    <a:pt x="1259" y="5926"/>
                    <a:pt x="1383" y="6194"/>
                    <a:pt x="1507" y="6442"/>
                  </a:cubicBezTo>
                  <a:lnTo>
                    <a:pt x="950" y="7309"/>
                  </a:lnTo>
                  <a:cubicBezTo>
                    <a:pt x="908" y="7391"/>
                    <a:pt x="908" y="7495"/>
                    <a:pt x="970" y="7556"/>
                  </a:cubicBezTo>
                  <a:lnTo>
                    <a:pt x="1796" y="8382"/>
                  </a:lnTo>
                  <a:cubicBezTo>
                    <a:pt x="1837" y="8403"/>
                    <a:pt x="1879" y="8423"/>
                    <a:pt x="1941" y="8423"/>
                  </a:cubicBezTo>
                  <a:cubicBezTo>
                    <a:pt x="1961" y="8423"/>
                    <a:pt x="2003" y="8423"/>
                    <a:pt x="2044" y="8403"/>
                  </a:cubicBezTo>
                  <a:lnTo>
                    <a:pt x="2911" y="7845"/>
                  </a:lnTo>
                  <a:cubicBezTo>
                    <a:pt x="3159" y="7969"/>
                    <a:pt x="3427" y="8073"/>
                    <a:pt x="3695" y="8155"/>
                  </a:cubicBezTo>
                  <a:lnTo>
                    <a:pt x="3902" y="9187"/>
                  </a:lnTo>
                  <a:cubicBezTo>
                    <a:pt x="3922" y="9270"/>
                    <a:pt x="4005" y="9332"/>
                    <a:pt x="4108" y="9352"/>
                  </a:cubicBezTo>
                  <a:lnTo>
                    <a:pt x="5264" y="9352"/>
                  </a:lnTo>
                  <a:cubicBezTo>
                    <a:pt x="5347" y="9332"/>
                    <a:pt x="5429" y="9270"/>
                    <a:pt x="5450" y="9187"/>
                  </a:cubicBezTo>
                  <a:lnTo>
                    <a:pt x="5677" y="8155"/>
                  </a:lnTo>
                  <a:cubicBezTo>
                    <a:pt x="5945" y="8073"/>
                    <a:pt x="6193" y="7969"/>
                    <a:pt x="6441" y="7845"/>
                  </a:cubicBezTo>
                  <a:lnTo>
                    <a:pt x="7329" y="8403"/>
                  </a:lnTo>
                  <a:cubicBezTo>
                    <a:pt x="7349" y="8423"/>
                    <a:pt x="7391" y="8423"/>
                    <a:pt x="7432" y="8423"/>
                  </a:cubicBezTo>
                  <a:cubicBezTo>
                    <a:pt x="7473" y="8423"/>
                    <a:pt x="7514" y="8403"/>
                    <a:pt x="7556" y="8382"/>
                  </a:cubicBezTo>
                  <a:lnTo>
                    <a:pt x="8381" y="7556"/>
                  </a:lnTo>
                  <a:cubicBezTo>
                    <a:pt x="8443" y="7495"/>
                    <a:pt x="8464" y="7391"/>
                    <a:pt x="8402" y="7309"/>
                  </a:cubicBezTo>
                  <a:lnTo>
                    <a:pt x="7845" y="6442"/>
                  </a:lnTo>
                  <a:cubicBezTo>
                    <a:pt x="7969" y="6194"/>
                    <a:pt x="8092" y="5926"/>
                    <a:pt x="8154" y="5657"/>
                  </a:cubicBezTo>
                  <a:lnTo>
                    <a:pt x="9187" y="5451"/>
                  </a:lnTo>
                  <a:cubicBezTo>
                    <a:pt x="9290" y="5430"/>
                    <a:pt x="9352" y="5348"/>
                    <a:pt x="9352" y="5265"/>
                  </a:cubicBezTo>
                  <a:lnTo>
                    <a:pt x="9352" y="4088"/>
                  </a:lnTo>
                  <a:cubicBezTo>
                    <a:pt x="9352" y="4006"/>
                    <a:pt x="9290" y="3923"/>
                    <a:pt x="9187" y="3903"/>
                  </a:cubicBezTo>
                  <a:close/>
                  <a:moveTo>
                    <a:pt x="5595" y="4687"/>
                  </a:moveTo>
                  <a:cubicBezTo>
                    <a:pt x="5595" y="5492"/>
                    <a:pt x="4624" y="5905"/>
                    <a:pt x="4046" y="5327"/>
                  </a:cubicBezTo>
                  <a:cubicBezTo>
                    <a:pt x="3468" y="4749"/>
                    <a:pt x="3860" y="3758"/>
                    <a:pt x="4686" y="3758"/>
                  </a:cubicBezTo>
                  <a:cubicBezTo>
                    <a:pt x="5182" y="3758"/>
                    <a:pt x="5595" y="4171"/>
                    <a:pt x="5595" y="46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7960281" y="703744"/>
              <a:ext cx="343894" cy="361357"/>
            </a:xfrm>
            <a:custGeom>
              <a:avLst/>
              <a:gdLst/>
              <a:ahLst/>
              <a:cxnLst/>
              <a:rect l="l" t="t" r="r" b="b"/>
              <a:pathLst>
                <a:path w="5286" h="5554" extrusionOk="0">
                  <a:moveTo>
                    <a:pt x="2641" y="1858"/>
                  </a:moveTo>
                  <a:cubicBezTo>
                    <a:pt x="3128" y="1858"/>
                    <a:pt x="3593" y="2228"/>
                    <a:pt x="3593" y="2788"/>
                  </a:cubicBezTo>
                  <a:cubicBezTo>
                    <a:pt x="3593" y="3304"/>
                    <a:pt x="3159" y="3737"/>
                    <a:pt x="2643" y="3737"/>
                  </a:cubicBezTo>
                  <a:lnTo>
                    <a:pt x="2643" y="3717"/>
                  </a:lnTo>
                  <a:cubicBezTo>
                    <a:pt x="1817" y="3717"/>
                    <a:pt x="1405" y="2705"/>
                    <a:pt x="1983" y="2127"/>
                  </a:cubicBezTo>
                  <a:cubicBezTo>
                    <a:pt x="2175" y="1941"/>
                    <a:pt x="2411" y="1858"/>
                    <a:pt x="2641" y="1858"/>
                  </a:cubicBezTo>
                  <a:close/>
                  <a:moveTo>
                    <a:pt x="2313" y="1"/>
                  </a:moveTo>
                  <a:cubicBezTo>
                    <a:pt x="2189" y="21"/>
                    <a:pt x="2065" y="104"/>
                    <a:pt x="2024" y="248"/>
                  </a:cubicBezTo>
                  <a:lnTo>
                    <a:pt x="1900" y="806"/>
                  </a:lnTo>
                  <a:cubicBezTo>
                    <a:pt x="1694" y="888"/>
                    <a:pt x="1487" y="1012"/>
                    <a:pt x="1301" y="1157"/>
                  </a:cubicBezTo>
                  <a:lnTo>
                    <a:pt x="744" y="992"/>
                  </a:lnTo>
                  <a:cubicBezTo>
                    <a:pt x="713" y="981"/>
                    <a:pt x="681" y="976"/>
                    <a:pt x="648" y="976"/>
                  </a:cubicBezTo>
                  <a:cubicBezTo>
                    <a:pt x="552" y="976"/>
                    <a:pt x="455" y="1023"/>
                    <a:pt x="393" y="1115"/>
                  </a:cubicBezTo>
                  <a:lnTo>
                    <a:pt x="83" y="1673"/>
                  </a:lnTo>
                  <a:cubicBezTo>
                    <a:pt x="1" y="1797"/>
                    <a:pt x="42" y="1941"/>
                    <a:pt x="145" y="2044"/>
                  </a:cubicBezTo>
                  <a:lnTo>
                    <a:pt x="558" y="2437"/>
                  </a:lnTo>
                  <a:cubicBezTo>
                    <a:pt x="537" y="2540"/>
                    <a:pt x="537" y="2664"/>
                    <a:pt x="537" y="2788"/>
                  </a:cubicBezTo>
                  <a:cubicBezTo>
                    <a:pt x="537" y="2911"/>
                    <a:pt x="537" y="3015"/>
                    <a:pt x="558" y="3139"/>
                  </a:cubicBezTo>
                  <a:lnTo>
                    <a:pt x="145" y="3531"/>
                  </a:lnTo>
                  <a:cubicBezTo>
                    <a:pt x="42" y="3613"/>
                    <a:pt x="1" y="3778"/>
                    <a:pt x="83" y="3902"/>
                  </a:cubicBezTo>
                  <a:lnTo>
                    <a:pt x="393" y="4460"/>
                  </a:lnTo>
                  <a:cubicBezTo>
                    <a:pt x="455" y="4542"/>
                    <a:pt x="558" y="4604"/>
                    <a:pt x="661" y="4604"/>
                  </a:cubicBezTo>
                  <a:cubicBezTo>
                    <a:pt x="682" y="4604"/>
                    <a:pt x="723" y="4584"/>
                    <a:pt x="744" y="4584"/>
                  </a:cubicBezTo>
                  <a:lnTo>
                    <a:pt x="1301" y="4398"/>
                  </a:lnTo>
                  <a:cubicBezTo>
                    <a:pt x="1487" y="4563"/>
                    <a:pt x="1694" y="4666"/>
                    <a:pt x="1921" y="4749"/>
                  </a:cubicBezTo>
                  <a:lnTo>
                    <a:pt x="2044" y="5327"/>
                  </a:lnTo>
                  <a:cubicBezTo>
                    <a:pt x="2065" y="5471"/>
                    <a:pt x="2189" y="5554"/>
                    <a:pt x="2313" y="5554"/>
                  </a:cubicBezTo>
                  <a:lnTo>
                    <a:pt x="2973" y="5554"/>
                  </a:lnTo>
                  <a:cubicBezTo>
                    <a:pt x="3097" y="5554"/>
                    <a:pt x="3221" y="5471"/>
                    <a:pt x="3242" y="5327"/>
                  </a:cubicBezTo>
                  <a:lnTo>
                    <a:pt x="3366" y="4749"/>
                  </a:lnTo>
                  <a:cubicBezTo>
                    <a:pt x="3593" y="4666"/>
                    <a:pt x="3799" y="4563"/>
                    <a:pt x="3985" y="4398"/>
                  </a:cubicBezTo>
                  <a:lnTo>
                    <a:pt x="4542" y="4584"/>
                  </a:lnTo>
                  <a:cubicBezTo>
                    <a:pt x="4563" y="4584"/>
                    <a:pt x="4604" y="4604"/>
                    <a:pt x="4625" y="4604"/>
                  </a:cubicBezTo>
                  <a:cubicBezTo>
                    <a:pt x="4728" y="4604"/>
                    <a:pt x="4831" y="4542"/>
                    <a:pt x="4893" y="4460"/>
                  </a:cubicBezTo>
                  <a:lnTo>
                    <a:pt x="5203" y="3902"/>
                  </a:lnTo>
                  <a:cubicBezTo>
                    <a:pt x="5286" y="3778"/>
                    <a:pt x="5244" y="3613"/>
                    <a:pt x="5141" y="3531"/>
                  </a:cubicBezTo>
                  <a:lnTo>
                    <a:pt x="4708" y="3139"/>
                  </a:lnTo>
                  <a:cubicBezTo>
                    <a:pt x="4728" y="3015"/>
                    <a:pt x="4749" y="2911"/>
                    <a:pt x="4749" y="2788"/>
                  </a:cubicBezTo>
                  <a:cubicBezTo>
                    <a:pt x="4749" y="2664"/>
                    <a:pt x="4728" y="2540"/>
                    <a:pt x="4708" y="2437"/>
                  </a:cubicBezTo>
                  <a:lnTo>
                    <a:pt x="5141" y="2044"/>
                  </a:lnTo>
                  <a:cubicBezTo>
                    <a:pt x="5244" y="1941"/>
                    <a:pt x="5265" y="1797"/>
                    <a:pt x="5203" y="1673"/>
                  </a:cubicBezTo>
                  <a:lnTo>
                    <a:pt x="4893" y="1115"/>
                  </a:lnTo>
                  <a:cubicBezTo>
                    <a:pt x="4831" y="1023"/>
                    <a:pt x="4735" y="976"/>
                    <a:pt x="4638" y="976"/>
                  </a:cubicBezTo>
                  <a:cubicBezTo>
                    <a:pt x="4606" y="976"/>
                    <a:pt x="4573" y="981"/>
                    <a:pt x="4542" y="992"/>
                  </a:cubicBezTo>
                  <a:lnTo>
                    <a:pt x="3985" y="1157"/>
                  </a:lnTo>
                  <a:cubicBezTo>
                    <a:pt x="3799" y="1012"/>
                    <a:pt x="3593" y="888"/>
                    <a:pt x="3366" y="806"/>
                  </a:cubicBezTo>
                  <a:lnTo>
                    <a:pt x="3242" y="248"/>
                  </a:lnTo>
                  <a:cubicBezTo>
                    <a:pt x="3221" y="104"/>
                    <a:pt x="3097" y="2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 flipH="1">
            <a:off x="-324075" y="2308852"/>
            <a:ext cx="2077982" cy="820888"/>
            <a:chOff x="7615750" y="4042652"/>
            <a:chExt cx="2077982" cy="820888"/>
          </a:xfrm>
        </p:grpSpPr>
        <p:sp>
          <p:nvSpPr>
            <p:cNvPr id="1038" name="Google Shape;1038;p35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35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40" name="Google Shape;1040;p35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5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5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1022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lumOff val="10000"/>
          </a:schemeClr>
        </a:solidFill>
        <a:effectLst/>
      </p:bgPr>
    </p:bg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5C8B5-C755-4BE5-500B-332767EB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44832" cy="38406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8C9A0F0-C4DD-3321-D94B-B13D7B4E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94" y="967980"/>
            <a:ext cx="6642106" cy="391932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  <a:lumOff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B0F8C8-B10B-0CFE-B0CD-B1D927E441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83068D-0DC7-4EB8-8995-51DADE93D95B}" type="datetime1">
              <a:rPr lang="en-US" smtClean="0"/>
              <a:pPr/>
              <a:t>5/28/2024</a:t>
            </a:fld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B111FF-5189-014E-2800-2426D5D4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E5CFB7-F823-4B3D-BEE0-E5393074C36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F2F7F-3530-D2FA-2101-0DB0B08F56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398" y="612577"/>
            <a:ext cx="9118997" cy="39183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A02DBA-7EC9-F101-FA03-ACB9020E1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883" y="738574"/>
            <a:ext cx="4758117" cy="317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2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34"/>
          <p:cNvSpPr txBox="1">
            <a:spLocks noGrp="1"/>
          </p:cNvSpPr>
          <p:nvPr>
            <p:ph type="title" idx="5"/>
          </p:nvPr>
        </p:nvSpPr>
        <p:spPr>
          <a:xfrm>
            <a:off x="4121400" y="2949171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65" name="Google Shape;965;p34"/>
          <p:cNvSpPr txBox="1">
            <a:spLocks noGrp="1"/>
          </p:cNvSpPr>
          <p:nvPr>
            <p:ph type="title"/>
          </p:nvPr>
        </p:nvSpPr>
        <p:spPr>
          <a:xfrm>
            <a:off x="1415375" y="1250396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title" idx="7"/>
          </p:nvPr>
        </p:nvSpPr>
        <p:spPr>
          <a:xfrm>
            <a:off x="4121400" y="1250396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13"/>
          </p:nvPr>
        </p:nvSpPr>
        <p:spPr>
          <a:xfrm>
            <a:off x="6827425" y="2949171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72" name="Google Shape;972;p34"/>
          <p:cNvSpPr txBox="1">
            <a:spLocks noGrp="1"/>
          </p:cNvSpPr>
          <p:nvPr>
            <p:ph type="subTitle" idx="15"/>
          </p:nvPr>
        </p:nvSpPr>
        <p:spPr>
          <a:xfrm>
            <a:off x="713225" y="183557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974" name="Google Shape;974;p34"/>
          <p:cNvSpPr txBox="1">
            <a:spLocks noGrp="1"/>
          </p:cNvSpPr>
          <p:nvPr>
            <p:ph type="subTitle" idx="17"/>
          </p:nvPr>
        </p:nvSpPr>
        <p:spPr>
          <a:xfrm>
            <a:off x="1604742" y="3534198"/>
            <a:ext cx="4120008" cy="47462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Math Digital Escape Rooms</a:t>
            </a:r>
            <a:endParaRPr dirty="0"/>
          </a:p>
        </p:txBody>
      </p:sp>
      <p:sp>
        <p:nvSpPr>
          <p:cNvPr id="975" name="Google Shape;975;p34"/>
          <p:cNvSpPr txBox="1">
            <a:spLocks noGrp="1"/>
          </p:cNvSpPr>
          <p:nvPr>
            <p:ph type="subTitle" idx="18"/>
          </p:nvPr>
        </p:nvSpPr>
        <p:spPr>
          <a:xfrm>
            <a:off x="3419249" y="1835575"/>
            <a:ext cx="3877784" cy="2641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to expect from AI</a:t>
            </a:r>
            <a:endParaRPr dirty="0"/>
          </a:p>
        </p:txBody>
      </p:sp>
      <p:sp>
        <p:nvSpPr>
          <p:cNvPr id="976" name="Google Shape;976;p34"/>
          <p:cNvSpPr txBox="1">
            <a:spLocks noGrp="1"/>
          </p:cNvSpPr>
          <p:nvPr>
            <p:ph type="subTitle" idx="19"/>
          </p:nvPr>
        </p:nvSpPr>
        <p:spPr>
          <a:xfrm>
            <a:off x="6125275" y="3534198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978" name="Google Shape;978;p34"/>
          <p:cNvSpPr txBox="1">
            <a:spLocks noGrp="1"/>
          </p:cNvSpPr>
          <p:nvPr>
            <p:ph type="title" idx="21"/>
          </p:nvPr>
        </p:nvSpPr>
        <p:spPr>
          <a:xfrm>
            <a:off x="713225" y="4450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he Cordyceps brain infection is implied to have been the result of global warming causing mutations in fungi like Cordyceps, allowing it to thrive en-masse via human hosts.…"/>
          <p:cNvSpPr txBox="1">
            <a:spLocks noGrp="1"/>
          </p:cNvSpPr>
          <p:nvPr>
            <p:ph type="body" idx="1"/>
          </p:nvPr>
        </p:nvSpPr>
        <p:spPr>
          <a:xfrm>
            <a:off x="452437" y="1619851"/>
            <a:ext cx="8414411" cy="36517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 defTabSz="640064">
              <a:spcBef>
                <a:spcPts val="1163"/>
              </a:spcBef>
              <a:buNone/>
              <a:defRPr sz="3359"/>
            </a:pPr>
            <a:endParaRPr lang="en-GB" sz="1463" b="1" dirty="0">
              <a:solidFill>
                <a:srgbClr val="C00000"/>
              </a:solidFill>
            </a:endParaRPr>
          </a:p>
          <a:p>
            <a:pPr marL="160020" indent="-160020" defTabSz="640064">
              <a:spcBef>
                <a:spcPts val="1163"/>
              </a:spcBef>
              <a:defRPr sz="3359"/>
            </a:pPr>
            <a:endParaRPr lang="en-GB" b="1" dirty="0">
              <a:solidFill>
                <a:srgbClr val="C00000"/>
              </a:solidFill>
            </a:endParaRPr>
          </a:p>
          <a:p>
            <a:pPr marL="160020" indent="-160020" defTabSz="640064">
              <a:spcBef>
                <a:spcPts val="1163"/>
              </a:spcBef>
              <a:defRPr sz="3359"/>
            </a:pPr>
            <a:endParaRPr lang="en-GB" dirty="0"/>
          </a:p>
        </p:txBody>
      </p:sp>
      <p:pic>
        <p:nvPicPr>
          <p:cNvPr id="3" name="Picture 2" descr="A computer with a screen showing a escape room&#10;&#10;Description automatically generated">
            <a:extLst>
              <a:ext uri="{FF2B5EF4-FFF2-40B4-BE49-F238E27FC236}">
                <a16:creationId xmlns:a16="http://schemas.microsoft.com/office/drawing/2014/main" id="{7E9E3879-E1FA-D197-1179-939D25B0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300" y="0"/>
            <a:ext cx="7005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731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28C9A0F0-C4DD-3321-D94B-B13D7B4E34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770" y="459307"/>
            <a:ext cx="6642106" cy="3919329"/>
          </a:xfrm>
          <a:prstGeom prst="rect">
            <a:avLst/>
          </a:prstGeom>
          <a:solidFill>
            <a:schemeClr val="bg1">
              <a:lumMod val="25000"/>
              <a:lumOff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15556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90218" y="498519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Storytelling…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120352" y="2217108"/>
            <a:ext cx="5822057" cy="230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helps build camaraderie and teamwork by creating shared experiences that foster a sense of accomplishment and boost team morale;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FFC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makes the game more engaging and immersive. </a:t>
            </a:r>
          </a:p>
          <a:p>
            <a:pPr algn="l"/>
            <a:endParaRPr lang="en-US" sz="2400" dirty="0"/>
          </a:p>
        </p:txBody>
      </p:sp>
      <p:pic>
        <p:nvPicPr>
          <p:cNvPr id="3" name="Picture 2" descr="A couple of men in formal wear&#10;&#10;Description automatically generated">
            <a:extLst>
              <a:ext uri="{FF2B5EF4-FFF2-40B4-BE49-F238E27FC236}">
                <a16:creationId xmlns:a16="http://schemas.microsoft.com/office/drawing/2014/main" id="{3409E867-2ED2-A468-8104-0E59EB66C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98" y="0"/>
            <a:ext cx="3104143" cy="20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07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Storytelling…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3184635" y="2296501"/>
            <a:ext cx="5090352" cy="1518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thus players are invested in the story, they become more motivated to solve the puzzles and challenges presented to them.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adds an element of excitement and tension to the game, making it a more memorable experience.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  <a:p>
            <a:pPr algn="just"/>
            <a:r>
              <a:rPr lang="en-US" sz="2200" dirty="0"/>
              <a:t> </a:t>
            </a:r>
          </a:p>
          <a:p>
            <a:pPr algn="l"/>
            <a:endParaRPr lang="en-US" sz="2400" dirty="0"/>
          </a:p>
        </p:txBody>
      </p:sp>
      <p:pic>
        <p:nvPicPr>
          <p:cNvPr id="6" name="Picture 5" descr="A person holding a glass with a skeleton in the background&#10;&#10;Description automatically generated">
            <a:extLst>
              <a:ext uri="{FF2B5EF4-FFF2-40B4-BE49-F238E27FC236}">
                <a16:creationId xmlns:a16="http://schemas.microsoft.com/office/drawing/2014/main" id="{E7FD3A74-9433-105F-7961-431682683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73" y="1845147"/>
            <a:ext cx="3132079" cy="179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11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Storytelling…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667525" y="1406379"/>
            <a:ext cx="5883023" cy="2472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457200" indent="-4572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32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offers students both a fun activity and a valuable team building experience.</a:t>
            </a:r>
            <a:endParaRPr lang="en-GB" sz="32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mannequins in a room&#10;&#10;Description automatically generated">
            <a:extLst>
              <a:ext uri="{FF2B5EF4-FFF2-40B4-BE49-F238E27FC236}">
                <a16:creationId xmlns:a16="http://schemas.microsoft.com/office/drawing/2014/main" id="{3ED53975-A22D-C275-64EC-135BC735D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91" y="1347197"/>
            <a:ext cx="2471087" cy="308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8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Storytelling…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3348764" y="1638043"/>
            <a:ext cx="5393556" cy="3011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t</a:t>
            </a: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he use of technology in ER enables dynamic storytelling and adaptive gameplay.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V</a:t>
            </a: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irtual characters can guide players through the experience, and personalized hints can be provided based on each player's progress.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6" name="Picture 5" descr="A person looking at a mirror&#10;&#10;Description automatically generated">
            <a:extLst>
              <a:ext uri="{FF2B5EF4-FFF2-40B4-BE49-F238E27FC236}">
                <a16:creationId xmlns:a16="http://schemas.microsoft.com/office/drawing/2014/main" id="{F1BD13C8-651F-16E6-CEED-2FB184A95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14" y="1251017"/>
            <a:ext cx="3409423" cy="28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52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Storytelling…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119693" y="1145141"/>
            <a:ext cx="5652556" cy="320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This customization enhances the overall narrative and ensures that every player has a unique and tailored experience based on their abilities…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cover of a book&#10;&#10;Description automatically generated">
            <a:extLst>
              <a:ext uri="{FF2B5EF4-FFF2-40B4-BE49-F238E27FC236}">
                <a16:creationId xmlns:a16="http://schemas.microsoft.com/office/drawing/2014/main" id="{736021EC-ACEA-7328-475A-5A9BBD98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25" y="295907"/>
            <a:ext cx="3002081" cy="447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77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Gamification elements include…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3796879" y="1406379"/>
            <a:ext cx="4753670" cy="288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leaderboards, achievements, and rewards to enhance player engagement and motivation.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with a face painted and a black and white face&#10;&#10;Description automatically generated with medium confidence">
            <a:extLst>
              <a:ext uri="{FF2B5EF4-FFF2-40B4-BE49-F238E27FC236}">
                <a16:creationId xmlns:a16="http://schemas.microsoft.com/office/drawing/2014/main" id="{1BA09CEE-E5B5-F6C0-A2CD-6D0E6F002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92" y="1005587"/>
            <a:ext cx="2915057" cy="38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176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Gamification elements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119693" y="1156717"/>
            <a:ext cx="6381684" cy="359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transform traditional concept into a captivating and immersive adventure.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adding elements of competition, achievement, and rewards, challenges the mind and satisfies the desire for accomplishment and fun. 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with green face and black hat&#10;&#10;Description automatically generated">
            <a:extLst>
              <a:ext uri="{FF2B5EF4-FFF2-40B4-BE49-F238E27FC236}">
                <a16:creationId xmlns:a16="http://schemas.microsoft.com/office/drawing/2014/main" id="{D5F7E469-2C46-85C3-F2DC-C1898BCE9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4357" y="842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9314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reality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4099226" y="1222062"/>
            <a:ext cx="4451323" cy="330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integration of VR technology in ER has revolutionized the industry.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enhances the overall experience with immersive virtual worlds. </a:t>
            </a:r>
          </a:p>
        </p:txBody>
      </p:sp>
      <p:pic>
        <p:nvPicPr>
          <p:cNvPr id="3" name="Picture 2" descr="A person holding a syringe&#10;&#10;Description automatically generated">
            <a:extLst>
              <a:ext uri="{FF2B5EF4-FFF2-40B4-BE49-F238E27FC236}">
                <a16:creationId xmlns:a16="http://schemas.microsoft.com/office/drawing/2014/main" id="{77DF3B47-4AF2-42CF-CB63-1D2AE39AB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7718"/>
            <a:ext cx="3997818" cy="223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11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 txBox="1">
            <a:spLocks noGrp="1"/>
          </p:cNvSpPr>
          <p:nvPr>
            <p:ph type="title"/>
          </p:nvPr>
        </p:nvSpPr>
        <p:spPr>
          <a:xfrm>
            <a:off x="2038200" y="22238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985" name="Google Shape;985;p35"/>
          <p:cNvSpPr txBox="1">
            <a:spLocks noGrp="1"/>
          </p:cNvSpPr>
          <p:nvPr>
            <p:ph type="title" idx="2"/>
          </p:nvPr>
        </p:nvSpPr>
        <p:spPr>
          <a:xfrm>
            <a:off x="3909900" y="1112275"/>
            <a:ext cx="13242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986" name="Google Shape;986;p35"/>
          <p:cNvGrpSpPr/>
          <p:nvPr/>
        </p:nvGrpSpPr>
        <p:grpSpPr>
          <a:xfrm flipH="1">
            <a:off x="1711621" y="513776"/>
            <a:ext cx="1021339" cy="579363"/>
            <a:chOff x="-3111129" y="1559376"/>
            <a:chExt cx="1021339" cy="579363"/>
          </a:xfrm>
        </p:grpSpPr>
        <p:sp>
          <p:nvSpPr>
            <p:cNvPr id="987" name="Google Shape;987;p35"/>
            <p:cNvSpPr/>
            <p:nvPr/>
          </p:nvSpPr>
          <p:spPr>
            <a:xfrm>
              <a:off x="-2800367" y="1559376"/>
              <a:ext cx="710577" cy="461268"/>
            </a:xfrm>
            <a:custGeom>
              <a:avLst/>
              <a:gdLst/>
              <a:ahLst/>
              <a:cxnLst/>
              <a:rect l="l" t="t" r="r" b="b"/>
              <a:pathLst>
                <a:path w="10178" h="6607" extrusionOk="0">
                  <a:moveTo>
                    <a:pt x="2766" y="0"/>
                  </a:moveTo>
                  <a:cubicBezTo>
                    <a:pt x="1239" y="0"/>
                    <a:pt x="0" y="1239"/>
                    <a:pt x="0" y="2767"/>
                  </a:cubicBezTo>
                  <a:cubicBezTo>
                    <a:pt x="0" y="4294"/>
                    <a:pt x="1239" y="5533"/>
                    <a:pt x="2766" y="5533"/>
                  </a:cubicBezTo>
                  <a:lnTo>
                    <a:pt x="7535" y="5533"/>
                  </a:lnTo>
                  <a:lnTo>
                    <a:pt x="8361" y="6606"/>
                  </a:lnTo>
                  <a:lnTo>
                    <a:pt x="8361" y="5368"/>
                  </a:lnTo>
                  <a:cubicBezTo>
                    <a:pt x="9434" y="4955"/>
                    <a:pt x="10157" y="3923"/>
                    <a:pt x="10157" y="2787"/>
                  </a:cubicBezTo>
                  <a:cubicBezTo>
                    <a:pt x="10177" y="1239"/>
                    <a:pt x="8939" y="0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-3111129" y="1752368"/>
              <a:ext cx="710635" cy="386372"/>
              <a:chOff x="5911586" y="1580851"/>
              <a:chExt cx="298724" cy="162437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5911586" y="1580851"/>
                <a:ext cx="298724" cy="162437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5534" extrusionOk="0">
                    <a:moveTo>
                      <a:pt x="2729" y="0"/>
                    </a:moveTo>
                    <a:cubicBezTo>
                      <a:pt x="1219" y="0"/>
                      <a:pt x="0" y="1252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411" y="5533"/>
                    </a:lnTo>
                    <a:cubicBezTo>
                      <a:pt x="8939" y="5533"/>
                      <a:pt x="10177" y="4274"/>
                      <a:pt x="10177" y="2746"/>
                    </a:cubicBezTo>
                    <a:cubicBezTo>
                      <a:pt x="10177" y="1219"/>
                      <a:pt x="8939" y="1"/>
                      <a:pt x="7411" y="1"/>
                    </a:cubicBezTo>
                    <a:lnTo>
                      <a:pt x="2766" y="1"/>
                    </a:lnTo>
                    <a:cubicBezTo>
                      <a:pt x="2754" y="0"/>
                      <a:pt x="2742" y="0"/>
                      <a:pt x="2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610001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9" y="981"/>
                      <a:pt x="646" y="981"/>
                    </a:cubicBezTo>
                    <a:cubicBezTo>
                      <a:pt x="897" y="981"/>
                      <a:pt x="1136" y="791"/>
                      <a:pt x="1136" y="496"/>
                    </a:cubicBezTo>
                    <a:cubicBezTo>
                      <a:pt x="1136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6041842" y="1647510"/>
                <a:ext cx="33342" cy="28619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75" extrusionOk="0">
                    <a:moveTo>
                      <a:pt x="640" y="0"/>
                    </a:moveTo>
                    <a:cubicBezTo>
                      <a:pt x="207" y="0"/>
                      <a:pt x="0" y="537"/>
                      <a:pt x="310" y="826"/>
                    </a:cubicBezTo>
                    <a:cubicBezTo>
                      <a:pt x="406" y="928"/>
                      <a:pt x="528" y="974"/>
                      <a:pt x="650" y="974"/>
                    </a:cubicBezTo>
                    <a:cubicBezTo>
                      <a:pt x="895" y="974"/>
                      <a:pt x="1136" y="786"/>
                      <a:pt x="1136" y="496"/>
                    </a:cubicBezTo>
                    <a:cubicBezTo>
                      <a:pt x="1136" y="227"/>
                      <a:pt x="909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598308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8" y="981"/>
                      <a:pt x="646" y="981"/>
                    </a:cubicBezTo>
                    <a:cubicBezTo>
                      <a:pt x="896" y="981"/>
                      <a:pt x="1135" y="791"/>
                      <a:pt x="1135" y="496"/>
                    </a:cubicBezTo>
                    <a:cubicBezTo>
                      <a:pt x="1135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35"/>
          <p:cNvGrpSpPr/>
          <p:nvPr/>
        </p:nvGrpSpPr>
        <p:grpSpPr>
          <a:xfrm rot="-1242797">
            <a:off x="743395" y="1076423"/>
            <a:ext cx="881860" cy="1073955"/>
            <a:chOff x="7488789" y="973510"/>
            <a:chExt cx="1334074" cy="1624675"/>
          </a:xfrm>
        </p:grpSpPr>
        <p:sp>
          <p:nvSpPr>
            <p:cNvPr id="994" name="Google Shape;994;p35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5"/>
          <p:cNvGrpSpPr/>
          <p:nvPr/>
        </p:nvGrpSpPr>
        <p:grpSpPr>
          <a:xfrm>
            <a:off x="7449470" y="2829019"/>
            <a:ext cx="1949300" cy="2099587"/>
            <a:chOff x="7449470" y="2829019"/>
            <a:chExt cx="1949300" cy="2099587"/>
          </a:xfrm>
        </p:grpSpPr>
        <p:sp>
          <p:nvSpPr>
            <p:cNvPr id="1004" name="Google Shape;1004;p35"/>
            <p:cNvSpPr/>
            <p:nvPr/>
          </p:nvSpPr>
          <p:spPr>
            <a:xfrm>
              <a:off x="7486792" y="3972159"/>
              <a:ext cx="1911978" cy="956446"/>
            </a:xfrm>
            <a:custGeom>
              <a:avLst/>
              <a:gdLst/>
              <a:ahLst/>
              <a:cxnLst/>
              <a:rect l="l" t="t" r="r" b="b"/>
              <a:pathLst>
                <a:path w="53984" h="27003" extrusionOk="0">
                  <a:moveTo>
                    <a:pt x="27002" y="0"/>
                  </a:moveTo>
                  <a:lnTo>
                    <a:pt x="0" y="13501"/>
                  </a:lnTo>
                  <a:lnTo>
                    <a:pt x="27002" y="27002"/>
                  </a:lnTo>
                  <a:lnTo>
                    <a:pt x="53983" y="13501"/>
                  </a:lnTo>
                  <a:lnTo>
                    <a:pt x="27002" y="0"/>
                  </a:lnTo>
                  <a:close/>
                </a:path>
              </a:pathLst>
            </a:cu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8442773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1" y="7535"/>
                  </a:moveTo>
                  <a:lnTo>
                    <a:pt x="5162" y="0"/>
                  </a:lnTo>
                  <a:lnTo>
                    <a:pt x="27457" y="11148"/>
                  </a:lnTo>
                  <a:lnTo>
                    <a:pt x="22275" y="186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700218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27456" y="7535"/>
                  </a:moveTo>
                  <a:lnTo>
                    <a:pt x="22275" y="0"/>
                  </a:lnTo>
                  <a:lnTo>
                    <a:pt x="0" y="11148"/>
                  </a:lnTo>
                  <a:lnTo>
                    <a:pt x="5161" y="186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7839591" y="3511931"/>
              <a:ext cx="1204747" cy="602159"/>
            </a:xfrm>
            <a:custGeom>
              <a:avLst/>
              <a:gdLst/>
              <a:ahLst/>
              <a:cxnLst/>
              <a:rect l="l" t="t" r="r" b="b"/>
              <a:pathLst>
                <a:path w="44612" h="22296" extrusionOk="0">
                  <a:moveTo>
                    <a:pt x="22316" y="0"/>
                  </a:moveTo>
                  <a:lnTo>
                    <a:pt x="0" y="11148"/>
                  </a:lnTo>
                  <a:lnTo>
                    <a:pt x="22316" y="22295"/>
                  </a:lnTo>
                  <a:lnTo>
                    <a:pt x="4461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874157" y="3529216"/>
              <a:ext cx="1135614" cy="567590"/>
            </a:xfrm>
            <a:custGeom>
              <a:avLst/>
              <a:gdLst/>
              <a:ahLst/>
              <a:cxnLst/>
              <a:rect l="l" t="t" r="r" b="b"/>
              <a:pathLst>
                <a:path w="42052" h="21016" extrusionOk="0">
                  <a:moveTo>
                    <a:pt x="0" y="10508"/>
                  </a:moveTo>
                  <a:lnTo>
                    <a:pt x="21036" y="0"/>
                  </a:lnTo>
                  <a:lnTo>
                    <a:pt x="42051" y="10508"/>
                  </a:lnTo>
                  <a:lnTo>
                    <a:pt x="21036" y="210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839591" y="3812981"/>
              <a:ext cx="602644" cy="965113"/>
            </a:xfrm>
            <a:custGeom>
              <a:avLst/>
              <a:gdLst/>
              <a:ahLst/>
              <a:cxnLst/>
              <a:rect l="l" t="t" r="r" b="b"/>
              <a:pathLst>
                <a:path w="22316" h="35735" extrusionOk="0">
                  <a:moveTo>
                    <a:pt x="0" y="1"/>
                  </a:moveTo>
                  <a:lnTo>
                    <a:pt x="0" y="24587"/>
                  </a:lnTo>
                  <a:lnTo>
                    <a:pt x="22316" y="35735"/>
                  </a:lnTo>
                  <a:lnTo>
                    <a:pt x="22316" y="11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8442206" y="3812981"/>
              <a:ext cx="602130" cy="965113"/>
            </a:xfrm>
            <a:custGeom>
              <a:avLst/>
              <a:gdLst/>
              <a:ahLst/>
              <a:cxnLst/>
              <a:rect l="l" t="t" r="r" b="b"/>
              <a:pathLst>
                <a:path w="22297" h="35735" extrusionOk="0">
                  <a:moveTo>
                    <a:pt x="22296" y="1"/>
                  </a:moveTo>
                  <a:lnTo>
                    <a:pt x="22296" y="24587"/>
                  </a:lnTo>
                  <a:lnTo>
                    <a:pt x="1" y="35735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486818" y="4617499"/>
              <a:ext cx="156116" cy="94796"/>
            </a:xfrm>
            <a:custGeom>
              <a:avLst/>
              <a:gdLst/>
              <a:ahLst/>
              <a:cxnLst/>
              <a:rect l="l" t="t" r="r" b="b"/>
              <a:pathLst>
                <a:path w="5781" h="3510" extrusionOk="0">
                  <a:moveTo>
                    <a:pt x="5781" y="0"/>
                  </a:moveTo>
                  <a:lnTo>
                    <a:pt x="0" y="2890"/>
                  </a:lnTo>
                  <a:lnTo>
                    <a:pt x="0" y="3510"/>
                  </a:lnTo>
                  <a:lnTo>
                    <a:pt x="5781" y="62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486818" y="4580688"/>
              <a:ext cx="156116" cy="94823"/>
            </a:xfrm>
            <a:custGeom>
              <a:avLst/>
              <a:gdLst/>
              <a:ahLst/>
              <a:cxnLst/>
              <a:rect l="l" t="t" r="r" b="b"/>
              <a:pathLst>
                <a:path w="5781" h="3511" extrusionOk="0">
                  <a:moveTo>
                    <a:pt x="5781" y="1"/>
                  </a:moveTo>
                  <a:lnTo>
                    <a:pt x="0" y="2891"/>
                  </a:lnTo>
                  <a:lnTo>
                    <a:pt x="0" y="3510"/>
                  </a:lnTo>
                  <a:lnTo>
                    <a:pt x="5781" y="60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8486818" y="4580688"/>
              <a:ext cx="81987" cy="57472"/>
            </a:xfrm>
            <a:custGeom>
              <a:avLst/>
              <a:gdLst/>
              <a:ahLst/>
              <a:cxnLst/>
              <a:rect l="l" t="t" r="r" b="b"/>
              <a:pathLst>
                <a:path w="3036" h="2128" extrusionOk="0">
                  <a:moveTo>
                    <a:pt x="3035" y="1"/>
                  </a:moveTo>
                  <a:lnTo>
                    <a:pt x="0" y="1528"/>
                  </a:lnTo>
                  <a:lnTo>
                    <a:pt x="0" y="2127"/>
                  </a:lnTo>
                  <a:lnTo>
                    <a:pt x="3035" y="620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7700218" y="3812981"/>
              <a:ext cx="742016" cy="584874"/>
            </a:xfrm>
            <a:custGeom>
              <a:avLst/>
              <a:gdLst/>
              <a:ahLst/>
              <a:cxnLst/>
              <a:rect l="l" t="t" r="r" b="b"/>
              <a:pathLst>
                <a:path w="27477" h="21656" extrusionOk="0">
                  <a:moveTo>
                    <a:pt x="5161" y="1"/>
                  </a:moveTo>
                  <a:lnTo>
                    <a:pt x="0" y="10508"/>
                  </a:lnTo>
                  <a:lnTo>
                    <a:pt x="22295" y="21656"/>
                  </a:lnTo>
                  <a:lnTo>
                    <a:pt x="27477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8442206" y="3812981"/>
              <a:ext cx="742043" cy="584874"/>
            </a:xfrm>
            <a:custGeom>
              <a:avLst/>
              <a:gdLst/>
              <a:ahLst/>
              <a:cxnLst/>
              <a:rect l="l" t="t" r="r" b="b"/>
              <a:pathLst>
                <a:path w="27478" h="21656" extrusionOk="0">
                  <a:moveTo>
                    <a:pt x="22296" y="1"/>
                  </a:moveTo>
                  <a:lnTo>
                    <a:pt x="27478" y="10508"/>
                  </a:lnTo>
                  <a:lnTo>
                    <a:pt x="5162" y="21656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8442206" y="3529216"/>
              <a:ext cx="567564" cy="567590"/>
            </a:xfrm>
            <a:custGeom>
              <a:avLst/>
              <a:gdLst/>
              <a:ahLst/>
              <a:cxnLst/>
              <a:rect l="l" t="t" r="r" b="b"/>
              <a:pathLst>
                <a:path w="21017" h="21016" extrusionOk="0">
                  <a:moveTo>
                    <a:pt x="1" y="0"/>
                  </a:moveTo>
                  <a:lnTo>
                    <a:pt x="1" y="21015"/>
                  </a:lnTo>
                  <a:lnTo>
                    <a:pt x="21016" y="10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7874157" y="4325362"/>
              <a:ext cx="194571" cy="228051"/>
            </a:xfrm>
            <a:custGeom>
              <a:avLst/>
              <a:gdLst/>
              <a:ahLst/>
              <a:cxnLst/>
              <a:rect l="l" t="t" r="r" b="b"/>
              <a:pathLst>
                <a:path w="7205" h="8444" extrusionOk="0">
                  <a:moveTo>
                    <a:pt x="7205" y="3592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7205" y="8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7874157" y="4255656"/>
              <a:ext cx="115419" cy="90907"/>
            </a:xfrm>
            <a:custGeom>
              <a:avLst/>
              <a:gdLst/>
              <a:ahLst/>
              <a:cxnLst/>
              <a:rect l="l" t="t" r="r" b="b"/>
              <a:pathLst>
                <a:path w="4274" h="3366" extrusionOk="0">
                  <a:moveTo>
                    <a:pt x="4273" y="2148"/>
                  </a:moveTo>
                  <a:lnTo>
                    <a:pt x="0" y="1"/>
                  </a:lnTo>
                  <a:lnTo>
                    <a:pt x="0" y="1239"/>
                  </a:lnTo>
                  <a:lnTo>
                    <a:pt x="4273" y="3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35"/>
            <p:cNvGrpSpPr/>
            <p:nvPr/>
          </p:nvGrpSpPr>
          <p:grpSpPr>
            <a:xfrm rot="3798569" flipH="1">
              <a:off x="8049743" y="3020674"/>
              <a:ext cx="786095" cy="579169"/>
              <a:chOff x="7244546" y="2788500"/>
              <a:chExt cx="513214" cy="378119"/>
            </a:xfrm>
          </p:grpSpPr>
          <p:grpSp>
            <p:nvGrpSpPr>
              <p:cNvPr id="1020" name="Google Shape;1020;p35"/>
              <p:cNvGrpSpPr/>
              <p:nvPr/>
            </p:nvGrpSpPr>
            <p:grpSpPr>
              <a:xfrm>
                <a:off x="7244546" y="2877996"/>
                <a:ext cx="349647" cy="288623"/>
                <a:chOff x="7244546" y="2877996"/>
                <a:chExt cx="349647" cy="288623"/>
              </a:xfrm>
            </p:grpSpPr>
            <p:sp>
              <p:nvSpPr>
                <p:cNvPr id="1021" name="Google Shape;1021;p35"/>
                <p:cNvSpPr/>
                <p:nvPr/>
              </p:nvSpPr>
              <p:spPr>
                <a:xfrm>
                  <a:off x="7244546" y="3148215"/>
                  <a:ext cx="19400" cy="18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627" extrusionOk="0">
                      <a:moveTo>
                        <a:pt x="356" y="0"/>
                      </a:moveTo>
                      <a:cubicBezTo>
                        <a:pt x="261" y="0"/>
                        <a:pt x="167" y="51"/>
                        <a:pt x="124" y="152"/>
                      </a:cubicBezTo>
                      <a:lnTo>
                        <a:pt x="62" y="255"/>
                      </a:lnTo>
                      <a:cubicBezTo>
                        <a:pt x="0" y="400"/>
                        <a:pt x="62" y="544"/>
                        <a:pt x="186" y="606"/>
                      </a:cubicBezTo>
                      <a:cubicBezTo>
                        <a:pt x="227" y="627"/>
                        <a:pt x="269" y="627"/>
                        <a:pt x="310" y="627"/>
                      </a:cubicBezTo>
                      <a:cubicBezTo>
                        <a:pt x="392" y="627"/>
                        <a:pt x="496" y="565"/>
                        <a:pt x="537" y="482"/>
                      </a:cubicBezTo>
                      <a:lnTo>
                        <a:pt x="599" y="379"/>
                      </a:lnTo>
                      <a:cubicBezTo>
                        <a:pt x="661" y="235"/>
                        <a:pt x="599" y="90"/>
                        <a:pt x="475" y="28"/>
                      </a:cubicBezTo>
                      <a:cubicBezTo>
                        <a:pt x="438" y="10"/>
                        <a:pt x="397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7269376" y="2893905"/>
                  <a:ext cx="273894" cy="22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7764" extrusionOk="0">
                      <a:moveTo>
                        <a:pt x="9049" y="1"/>
                      </a:moveTo>
                      <a:cubicBezTo>
                        <a:pt x="9019" y="1"/>
                        <a:pt x="8989" y="7"/>
                        <a:pt x="8960" y="22"/>
                      </a:cubicBezTo>
                      <a:lnTo>
                        <a:pt x="8692" y="125"/>
                      </a:lnTo>
                      <a:cubicBezTo>
                        <a:pt x="8444" y="228"/>
                        <a:pt x="8506" y="600"/>
                        <a:pt x="8795" y="621"/>
                      </a:cubicBezTo>
                      <a:lnTo>
                        <a:pt x="8795" y="600"/>
                      </a:lnTo>
                      <a:lnTo>
                        <a:pt x="8877" y="600"/>
                      </a:lnTo>
                      <a:lnTo>
                        <a:pt x="9146" y="497"/>
                      </a:lnTo>
                      <a:cubicBezTo>
                        <a:pt x="9270" y="455"/>
                        <a:pt x="9332" y="311"/>
                        <a:pt x="9290" y="166"/>
                      </a:cubicBezTo>
                      <a:cubicBezTo>
                        <a:pt x="9243" y="71"/>
                        <a:pt x="9147" y="1"/>
                        <a:pt x="9049" y="1"/>
                      </a:cubicBezTo>
                      <a:close/>
                      <a:moveTo>
                        <a:pt x="7346" y="764"/>
                      </a:moveTo>
                      <a:cubicBezTo>
                        <a:pt x="7302" y="764"/>
                        <a:pt x="7255" y="777"/>
                        <a:pt x="7205" y="806"/>
                      </a:cubicBezTo>
                      <a:lnTo>
                        <a:pt x="6958" y="930"/>
                      </a:lnTo>
                      <a:cubicBezTo>
                        <a:pt x="6710" y="1054"/>
                        <a:pt x="6813" y="1405"/>
                        <a:pt x="7081" y="1405"/>
                      </a:cubicBezTo>
                      <a:cubicBezTo>
                        <a:pt x="7123" y="1405"/>
                        <a:pt x="7164" y="1384"/>
                        <a:pt x="7205" y="1384"/>
                      </a:cubicBezTo>
                      <a:lnTo>
                        <a:pt x="7432" y="1260"/>
                      </a:lnTo>
                      <a:cubicBezTo>
                        <a:pt x="7710" y="1122"/>
                        <a:pt x="7579" y="764"/>
                        <a:pt x="7346" y="764"/>
                      </a:cubicBezTo>
                      <a:close/>
                      <a:moveTo>
                        <a:pt x="5693" y="1716"/>
                      </a:moveTo>
                      <a:cubicBezTo>
                        <a:pt x="5649" y="1716"/>
                        <a:pt x="5602" y="1728"/>
                        <a:pt x="5554" y="1756"/>
                      </a:cubicBezTo>
                      <a:lnTo>
                        <a:pt x="5327" y="1900"/>
                      </a:lnTo>
                      <a:cubicBezTo>
                        <a:pt x="5203" y="1983"/>
                        <a:pt x="5182" y="2148"/>
                        <a:pt x="5265" y="2272"/>
                      </a:cubicBezTo>
                      <a:cubicBezTo>
                        <a:pt x="5306" y="2334"/>
                        <a:pt x="5389" y="2375"/>
                        <a:pt x="5471" y="2375"/>
                      </a:cubicBezTo>
                      <a:cubicBezTo>
                        <a:pt x="5512" y="2375"/>
                        <a:pt x="5574" y="2355"/>
                        <a:pt x="5616" y="2334"/>
                      </a:cubicBezTo>
                      <a:lnTo>
                        <a:pt x="5843" y="2189"/>
                      </a:lnTo>
                      <a:cubicBezTo>
                        <a:pt x="6049" y="2017"/>
                        <a:pt x="5912" y="1716"/>
                        <a:pt x="5693" y="1716"/>
                      </a:cubicBezTo>
                      <a:close/>
                      <a:moveTo>
                        <a:pt x="4180" y="2823"/>
                      </a:moveTo>
                      <a:cubicBezTo>
                        <a:pt x="4121" y="2823"/>
                        <a:pt x="4061" y="2845"/>
                        <a:pt x="4005" y="2891"/>
                      </a:cubicBezTo>
                      <a:cubicBezTo>
                        <a:pt x="3944" y="2933"/>
                        <a:pt x="3861" y="2995"/>
                        <a:pt x="3799" y="3056"/>
                      </a:cubicBezTo>
                      <a:cubicBezTo>
                        <a:pt x="3696" y="3139"/>
                        <a:pt x="3675" y="3304"/>
                        <a:pt x="3778" y="3428"/>
                      </a:cubicBezTo>
                      <a:cubicBezTo>
                        <a:pt x="3820" y="3469"/>
                        <a:pt x="3882" y="3511"/>
                        <a:pt x="3964" y="3511"/>
                      </a:cubicBezTo>
                      <a:cubicBezTo>
                        <a:pt x="4026" y="3511"/>
                        <a:pt x="4088" y="3490"/>
                        <a:pt x="4129" y="3449"/>
                      </a:cubicBezTo>
                      <a:lnTo>
                        <a:pt x="4336" y="3284"/>
                      </a:lnTo>
                      <a:cubicBezTo>
                        <a:pt x="4439" y="3180"/>
                        <a:pt x="4460" y="3036"/>
                        <a:pt x="4377" y="2912"/>
                      </a:cubicBezTo>
                      <a:cubicBezTo>
                        <a:pt x="4320" y="2855"/>
                        <a:pt x="4251" y="2823"/>
                        <a:pt x="4180" y="2823"/>
                      </a:cubicBezTo>
                      <a:close/>
                      <a:moveTo>
                        <a:pt x="2785" y="4090"/>
                      </a:moveTo>
                      <a:cubicBezTo>
                        <a:pt x="2724" y="4090"/>
                        <a:pt x="2659" y="4114"/>
                        <a:pt x="2602" y="4171"/>
                      </a:cubicBezTo>
                      <a:cubicBezTo>
                        <a:pt x="2540" y="4233"/>
                        <a:pt x="2478" y="4295"/>
                        <a:pt x="2416" y="4357"/>
                      </a:cubicBezTo>
                      <a:cubicBezTo>
                        <a:pt x="2313" y="4460"/>
                        <a:pt x="2313" y="4625"/>
                        <a:pt x="2416" y="4729"/>
                      </a:cubicBezTo>
                      <a:cubicBezTo>
                        <a:pt x="2457" y="4770"/>
                        <a:pt x="2519" y="4791"/>
                        <a:pt x="2602" y="4811"/>
                      </a:cubicBezTo>
                      <a:cubicBezTo>
                        <a:pt x="2664" y="4811"/>
                        <a:pt x="2726" y="4770"/>
                        <a:pt x="2787" y="4729"/>
                      </a:cubicBezTo>
                      <a:lnTo>
                        <a:pt x="2973" y="4543"/>
                      </a:lnTo>
                      <a:cubicBezTo>
                        <a:pt x="3163" y="4353"/>
                        <a:pt x="2989" y="4090"/>
                        <a:pt x="2785" y="4090"/>
                      </a:cubicBezTo>
                      <a:close/>
                      <a:moveTo>
                        <a:pt x="1521" y="5475"/>
                      </a:moveTo>
                      <a:cubicBezTo>
                        <a:pt x="1452" y="5475"/>
                        <a:pt x="1381" y="5505"/>
                        <a:pt x="1322" y="5575"/>
                      </a:cubicBezTo>
                      <a:lnTo>
                        <a:pt x="1157" y="5802"/>
                      </a:lnTo>
                      <a:cubicBezTo>
                        <a:pt x="1074" y="5905"/>
                        <a:pt x="1095" y="6070"/>
                        <a:pt x="1198" y="6153"/>
                      </a:cubicBezTo>
                      <a:cubicBezTo>
                        <a:pt x="1239" y="6194"/>
                        <a:pt x="1301" y="6215"/>
                        <a:pt x="1363" y="6215"/>
                      </a:cubicBezTo>
                      <a:cubicBezTo>
                        <a:pt x="1446" y="6215"/>
                        <a:pt x="1508" y="6174"/>
                        <a:pt x="1570" y="6112"/>
                      </a:cubicBezTo>
                      <a:lnTo>
                        <a:pt x="1735" y="5905"/>
                      </a:lnTo>
                      <a:cubicBezTo>
                        <a:pt x="1887" y="5707"/>
                        <a:pt x="1713" y="5475"/>
                        <a:pt x="1521" y="5475"/>
                      </a:cubicBezTo>
                      <a:close/>
                      <a:moveTo>
                        <a:pt x="431" y="7018"/>
                      </a:moveTo>
                      <a:cubicBezTo>
                        <a:pt x="348" y="7018"/>
                        <a:pt x="260" y="7064"/>
                        <a:pt x="207" y="7144"/>
                      </a:cubicBezTo>
                      <a:lnTo>
                        <a:pt x="63" y="7371"/>
                      </a:lnTo>
                      <a:cubicBezTo>
                        <a:pt x="1" y="7495"/>
                        <a:pt x="42" y="7660"/>
                        <a:pt x="145" y="7722"/>
                      </a:cubicBezTo>
                      <a:cubicBezTo>
                        <a:pt x="186" y="7743"/>
                        <a:pt x="248" y="7763"/>
                        <a:pt x="290" y="7763"/>
                      </a:cubicBezTo>
                      <a:cubicBezTo>
                        <a:pt x="372" y="7763"/>
                        <a:pt x="455" y="7722"/>
                        <a:pt x="517" y="7639"/>
                      </a:cubicBezTo>
                      <a:lnTo>
                        <a:pt x="641" y="7412"/>
                      </a:lnTo>
                      <a:cubicBezTo>
                        <a:pt x="723" y="7288"/>
                        <a:pt x="682" y="7144"/>
                        <a:pt x="558" y="7061"/>
                      </a:cubicBezTo>
                      <a:cubicBezTo>
                        <a:pt x="521" y="7032"/>
                        <a:pt x="477" y="7018"/>
                        <a:pt x="431" y="70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7568453" y="2877996"/>
                  <a:ext cx="25740" cy="1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567" extrusionOk="0">
                      <a:moveTo>
                        <a:pt x="502" y="1"/>
                      </a:moveTo>
                      <a:cubicBezTo>
                        <a:pt x="483" y="1"/>
                        <a:pt x="463" y="3"/>
                        <a:pt x="442" y="6"/>
                      </a:cubicBezTo>
                      <a:lnTo>
                        <a:pt x="318" y="48"/>
                      </a:lnTo>
                      <a:cubicBezTo>
                        <a:pt x="1" y="87"/>
                        <a:pt x="46" y="566"/>
                        <a:pt x="362" y="566"/>
                      </a:cubicBezTo>
                      <a:cubicBezTo>
                        <a:pt x="374" y="566"/>
                        <a:pt x="387" y="565"/>
                        <a:pt x="401" y="564"/>
                      </a:cubicBezTo>
                      <a:cubicBezTo>
                        <a:pt x="421" y="543"/>
                        <a:pt x="442" y="543"/>
                        <a:pt x="463" y="543"/>
                      </a:cubicBezTo>
                      <a:lnTo>
                        <a:pt x="587" y="502"/>
                      </a:lnTo>
                      <a:cubicBezTo>
                        <a:pt x="877" y="405"/>
                        <a:pt x="786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4" name="Google Shape;1024;p35"/>
              <p:cNvSpPr/>
              <p:nvPr/>
            </p:nvSpPr>
            <p:spPr>
              <a:xfrm>
                <a:off x="7613534" y="2792140"/>
                <a:ext cx="50922" cy="8908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35" extrusionOk="0">
                    <a:moveTo>
                      <a:pt x="599" y="723"/>
                    </a:moveTo>
                    <a:cubicBezTo>
                      <a:pt x="578" y="681"/>
                      <a:pt x="558" y="640"/>
                      <a:pt x="537" y="619"/>
                    </a:cubicBezTo>
                    <a:lnTo>
                      <a:pt x="537" y="619"/>
                    </a:lnTo>
                    <a:cubicBezTo>
                      <a:pt x="537" y="578"/>
                      <a:pt x="516" y="557"/>
                      <a:pt x="516" y="516"/>
                    </a:cubicBezTo>
                    <a:cubicBezTo>
                      <a:pt x="516" y="516"/>
                      <a:pt x="516" y="496"/>
                      <a:pt x="516" y="496"/>
                    </a:cubicBezTo>
                    <a:cubicBezTo>
                      <a:pt x="516" y="475"/>
                      <a:pt x="516" y="454"/>
                      <a:pt x="516" y="454"/>
                    </a:cubicBezTo>
                    <a:cubicBezTo>
                      <a:pt x="516" y="392"/>
                      <a:pt x="516" y="351"/>
                      <a:pt x="516" y="310"/>
                    </a:cubicBezTo>
                    <a:cubicBezTo>
                      <a:pt x="537" y="186"/>
                      <a:pt x="599" y="62"/>
                      <a:pt x="702" y="0"/>
                    </a:cubicBezTo>
                    <a:lnTo>
                      <a:pt x="207" y="289"/>
                    </a:lnTo>
                    <a:cubicBezTo>
                      <a:pt x="103" y="351"/>
                      <a:pt x="21" y="475"/>
                      <a:pt x="21" y="599"/>
                    </a:cubicBezTo>
                    <a:cubicBezTo>
                      <a:pt x="0" y="640"/>
                      <a:pt x="0" y="681"/>
                      <a:pt x="21" y="743"/>
                    </a:cubicBezTo>
                    <a:lnTo>
                      <a:pt x="21" y="764"/>
                    </a:lnTo>
                    <a:cubicBezTo>
                      <a:pt x="21" y="764"/>
                      <a:pt x="21" y="785"/>
                      <a:pt x="21" y="785"/>
                    </a:cubicBezTo>
                    <a:lnTo>
                      <a:pt x="21" y="805"/>
                    </a:lnTo>
                    <a:cubicBezTo>
                      <a:pt x="21" y="805"/>
                      <a:pt x="21" y="826"/>
                      <a:pt x="21" y="826"/>
                    </a:cubicBezTo>
                    <a:lnTo>
                      <a:pt x="21" y="867"/>
                    </a:lnTo>
                    <a:cubicBezTo>
                      <a:pt x="21" y="888"/>
                      <a:pt x="21" y="888"/>
                      <a:pt x="21" y="908"/>
                    </a:cubicBezTo>
                    <a:lnTo>
                      <a:pt x="21" y="908"/>
                    </a:lnTo>
                    <a:lnTo>
                      <a:pt x="21" y="908"/>
                    </a:lnTo>
                    <a:cubicBezTo>
                      <a:pt x="42" y="908"/>
                      <a:pt x="42" y="929"/>
                      <a:pt x="42" y="950"/>
                    </a:cubicBezTo>
                    <a:cubicBezTo>
                      <a:pt x="62" y="950"/>
                      <a:pt x="62" y="970"/>
                      <a:pt x="62" y="991"/>
                    </a:cubicBezTo>
                    <a:lnTo>
                      <a:pt x="62" y="991"/>
                    </a:lnTo>
                    <a:lnTo>
                      <a:pt x="1239" y="3035"/>
                    </a:lnTo>
                    <a:lnTo>
                      <a:pt x="1734" y="27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>
                <a:off x="7598390" y="2899981"/>
                <a:ext cx="136947" cy="80631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2747" extrusionOk="0">
                    <a:moveTo>
                      <a:pt x="3819" y="2726"/>
                    </a:moveTo>
                    <a:lnTo>
                      <a:pt x="3840" y="2726"/>
                    </a:lnTo>
                    <a:cubicBezTo>
                      <a:pt x="3881" y="2726"/>
                      <a:pt x="3902" y="2746"/>
                      <a:pt x="3943" y="2746"/>
                    </a:cubicBezTo>
                    <a:lnTo>
                      <a:pt x="4026" y="2746"/>
                    </a:lnTo>
                    <a:lnTo>
                      <a:pt x="4067" y="2746"/>
                    </a:lnTo>
                    <a:lnTo>
                      <a:pt x="4088" y="2746"/>
                    </a:lnTo>
                    <a:lnTo>
                      <a:pt x="4108" y="2746"/>
                    </a:lnTo>
                    <a:lnTo>
                      <a:pt x="4129" y="274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666" y="2437"/>
                    </a:lnTo>
                    <a:lnTo>
                      <a:pt x="4666" y="2437"/>
                    </a:lnTo>
                    <a:cubicBezTo>
                      <a:pt x="4645" y="2457"/>
                      <a:pt x="4624" y="2457"/>
                      <a:pt x="4583" y="2478"/>
                    </a:cubicBezTo>
                    <a:lnTo>
                      <a:pt x="4583" y="2478"/>
                    </a:lnTo>
                    <a:cubicBezTo>
                      <a:pt x="4562" y="2478"/>
                      <a:pt x="4542" y="2478"/>
                      <a:pt x="4500" y="2478"/>
                    </a:cubicBezTo>
                    <a:lnTo>
                      <a:pt x="4500" y="2478"/>
                    </a:lnTo>
                    <a:lnTo>
                      <a:pt x="4439" y="2478"/>
                    </a:lnTo>
                    <a:cubicBezTo>
                      <a:pt x="4418" y="2478"/>
                      <a:pt x="4377" y="2457"/>
                      <a:pt x="4335" y="2457"/>
                    </a:cubicBezTo>
                    <a:lnTo>
                      <a:pt x="4315" y="2457"/>
                    </a:lnTo>
                    <a:cubicBezTo>
                      <a:pt x="4273" y="2437"/>
                      <a:pt x="4253" y="2416"/>
                      <a:pt x="4211" y="2395"/>
                    </a:cubicBezTo>
                    <a:lnTo>
                      <a:pt x="4150" y="2333"/>
                    </a:lnTo>
                    <a:lnTo>
                      <a:pt x="4150" y="2333"/>
                    </a:lnTo>
                    <a:cubicBezTo>
                      <a:pt x="4108" y="2313"/>
                      <a:pt x="4088" y="2292"/>
                      <a:pt x="4067" y="2251"/>
                    </a:cubicBezTo>
                    <a:lnTo>
                      <a:pt x="4067" y="2251"/>
                    </a:lnTo>
                    <a:cubicBezTo>
                      <a:pt x="4046" y="2230"/>
                      <a:pt x="4026" y="2189"/>
                      <a:pt x="4005" y="2168"/>
                    </a:cubicBezTo>
                    <a:lnTo>
                      <a:pt x="2849" y="125"/>
                    </a:lnTo>
                    <a:lnTo>
                      <a:pt x="1239" y="992"/>
                    </a:lnTo>
                    <a:cubicBezTo>
                      <a:pt x="1218" y="992"/>
                      <a:pt x="1177" y="1012"/>
                      <a:pt x="1156" y="1012"/>
                    </a:cubicBezTo>
                    <a:lnTo>
                      <a:pt x="1156" y="1012"/>
                    </a:lnTo>
                    <a:lnTo>
                      <a:pt x="1074" y="1012"/>
                    </a:lnTo>
                    <a:lnTo>
                      <a:pt x="1053" y="1012"/>
                    </a:lnTo>
                    <a:lnTo>
                      <a:pt x="1012" y="1012"/>
                    </a:lnTo>
                    <a:cubicBezTo>
                      <a:pt x="970" y="1012"/>
                      <a:pt x="950" y="992"/>
                      <a:pt x="908" y="992"/>
                    </a:cubicBezTo>
                    <a:lnTo>
                      <a:pt x="888" y="992"/>
                    </a:lnTo>
                    <a:cubicBezTo>
                      <a:pt x="847" y="971"/>
                      <a:pt x="805" y="950"/>
                      <a:pt x="785" y="930"/>
                    </a:cubicBezTo>
                    <a:cubicBezTo>
                      <a:pt x="743" y="909"/>
                      <a:pt x="723" y="888"/>
                      <a:pt x="702" y="868"/>
                    </a:cubicBezTo>
                    <a:lnTo>
                      <a:pt x="702" y="868"/>
                    </a:lnTo>
                    <a:cubicBezTo>
                      <a:pt x="681" y="847"/>
                      <a:pt x="661" y="826"/>
                      <a:pt x="640" y="806"/>
                    </a:cubicBezTo>
                    <a:lnTo>
                      <a:pt x="640" y="806"/>
                    </a:lnTo>
                    <a:cubicBezTo>
                      <a:pt x="619" y="764"/>
                      <a:pt x="599" y="744"/>
                      <a:pt x="578" y="703"/>
                    </a:cubicBezTo>
                    <a:cubicBezTo>
                      <a:pt x="558" y="682"/>
                      <a:pt x="537" y="641"/>
                      <a:pt x="537" y="599"/>
                    </a:cubicBezTo>
                    <a:lnTo>
                      <a:pt x="537" y="599"/>
                    </a:lnTo>
                    <a:cubicBezTo>
                      <a:pt x="516" y="579"/>
                      <a:pt x="496" y="537"/>
                      <a:pt x="496" y="517"/>
                    </a:cubicBezTo>
                    <a:lnTo>
                      <a:pt x="496" y="496"/>
                    </a:lnTo>
                    <a:lnTo>
                      <a:pt x="496" y="434"/>
                    </a:lnTo>
                    <a:cubicBezTo>
                      <a:pt x="496" y="393"/>
                      <a:pt x="496" y="352"/>
                      <a:pt x="496" y="290"/>
                    </a:cubicBezTo>
                    <a:cubicBezTo>
                      <a:pt x="516" y="166"/>
                      <a:pt x="578" y="63"/>
                      <a:pt x="681" y="1"/>
                    </a:cubicBezTo>
                    <a:lnTo>
                      <a:pt x="186" y="290"/>
                    </a:lnTo>
                    <a:cubicBezTo>
                      <a:pt x="83" y="352"/>
                      <a:pt x="21" y="455"/>
                      <a:pt x="0" y="579"/>
                    </a:cubicBezTo>
                    <a:cubicBezTo>
                      <a:pt x="0" y="641"/>
                      <a:pt x="0" y="682"/>
                      <a:pt x="0" y="723"/>
                    </a:cubicBezTo>
                    <a:lnTo>
                      <a:pt x="0" y="744"/>
                    </a:lnTo>
                    <a:lnTo>
                      <a:pt x="0" y="785"/>
                    </a:lnTo>
                    <a:cubicBezTo>
                      <a:pt x="0" y="785"/>
                      <a:pt x="0" y="785"/>
                      <a:pt x="0" y="806"/>
                    </a:cubicBezTo>
                    <a:lnTo>
                      <a:pt x="0" y="806"/>
                    </a:lnTo>
                    <a:cubicBezTo>
                      <a:pt x="0" y="826"/>
                      <a:pt x="21" y="847"/>
                      <a:pt x="21" y="868"/>
                    </a:cubicBezTo>
                    <a:lnTo>
                      <a:pt x="21" y="888"/>
                    </a:lnTo>
                    <a:lnTo>
                      <a:pt x="21" y="888"/>
                    </a:lnTo>
                    <a:cubicBezTo>
                      <a:pt x="21" y="909"/>
                      <a:pt x="21" y="909"/>
                      <a:pt x="21" y="909"/>
                    </a:cubicBezTo>
                    <a:lnTo>
                      <a:pt x="41" y="950"/>
                    </a:lnTo>
                    <a:lnTo>
                      <a:pt x="62" y="992"/>
                    </a:lnTo>
                    <a:lnTo>
                      <a:pt x="62" y="992"/>
                    </a:lnTo>
                    <a:lnTo>
                      <a:pt x="83" y="1012"/>
                    </a:lnTo>
                    <a:cubicBezTo>
                      <a:pt x="83" y="1033"/>
                      <a:pt x="83" y="1053"/>
                      <a:pt x="103" y="1053"/>
                    </a:cubicBezTo>
                    <a:lnTo>
                      <a:pt x="124" y="1095"/>
                    </a:lnTo>
                    <a:lnTo>
                      <a:pt x="124" y="1095"/>
                    </a:lnTo>
                    <a:lnTo>
                      <a:pt x="124" y="1095"/>
                    </a:lnTo>
                    <a:lnTo>
                      <a:pt x="145" y="1115"/>
                    </a:lnTo>
                    <a:cubicBezTo>
                      <a:pt x="165" y="1136"/>
                      <a:pt x="165" y="1136"/>
                      <a:pt x="186" y="1157"/>
                    </a:cubicBezTo>
                    <a:lnTo>
                      <a:pt x="186" y="1157"/>
                    </a:lnTo>
                    <a:lnTo>
                      <a:pt x="248" y="1198"/>
                    </a:lnTo>
                    <a:lnTo>
                      <a:pt x="248" y="1198"/>
                    </a:lnTo>
                    <a:cubicBezTo>
                      <a:pt x="268" y="1219"/>
                      <a:pt x="310" y="1239"/>
                      <a:pt x="351" y="1260"/>
                    </a:cubicBezTo>
                    <a:lnTo>
                      <a:pt x="372" y="1260"/>
                    </a:lnTo>
                    <a:lnTo>
                      <a:pt x="475" y="1281"/>
                    </a:lnTo>
                    <a:lnTo>
                      <a:pt x="496" y="1281"/>
                    </a:lnTo>
                    <a:lnTo>
                      <a:pt x="558" y="1281"/>
                    </a:lnTo>
                    <a:lnTo>
                      <a:pt x="599" y="1281"/>
                    </a:lnTo>
                    <a:lnTo>
                      <a:pt x="619" y="1281"/>
                    </a:lnTo>
                    <a:lnTo>
                      <a:pt x="619" y="1281"/>
                    </a:lnTo>
                    <a:lnTo>
                      <a:pt x="661" y="1281"/>
                    </a:lnTo>
                    <a:lnTo>
                      <a:pt x="681" y="1260"/>
                    </a:lnTo>
                    <a:lnTo>
                      <a:pt x="681" y="1260"/>
                    </a:lnTo>
                    <a:lnTo>
                      <a:pt x="2292" y="352"/>
                    </a:lnTo>
                    <a:lnTo>
                      <a:pt x="3448" y="2416"/>
                    </a:lnTo>
                    <a:lnTo>
                      <a:pt x="3468" y="2437"/>
                    </a:lnTo>
                    <a:lnTo>
                      <a:pt x="3489" y="2478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51" y="2540"/>
                    </a:lnTo>
                    <a:lnTo>
                      <a:pt x="3592" y="2581"/>
                    </a:lnTo>
                    <a:lnTo>
                      <a:pt x="3592" y="2581"/>
                    </a:lnTo>
                    <a:lnTo>
                      <a:pt x="3633" y="2622"/>
                    </a:lnTo>
                    <a:lnTo>
                      <a:pt x="3633" y="2622"/>
                    </a:lnTo>
                    <a:cubicBezTo>
                      <a:pt x="3695" y="2664"/>
                      <a:pt x="3757" y="2705"/>
                      <a:pt x="3819" y="2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>
                <a:off x="7611715" y="2788500"/>
                <a:ext cx="146046" cy="185449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6318" extrusionOk="0">
                    <a:moveTo>
                      <a:pt x="4418" y="5904"/>
                    </a:moveTo>
                    <a:cubicBezTo>
                      <a:pt x="4397" y="6049"/>
                      <a:pt x="4335" y="6152"/>
                      <a:pt x="4232" y="6214"/>
                    </a:cubicBezTo>
                    <a:cubicBezTo>
                      <a:pt x="3964" y="6317"/>
                      <a:pt x="3654" y="6193"/>
                      <a:pt x="3551" y="5946"/>
                    </a:cubicBezTo>
                    <a:lnTo>
                      <a:pt x="2395" y="3881"/>
                    </a:lnTo>
                    <a:lnTo>
                      <a:pt x="785" y="4790"/>
                    </a:lnTo>
                    <a:cubicBezTo>
                      <a:pt x="516" y="4872"/>
                      <a:pt x="227" y="4748"/>
                      <a:pt x="104" y="4501"/>
                    </a:cubicBezTo>
                    <a:cubicBezTo>
                      <a:pt x="21" y="4377"/>
                      <a:pt x="0" y="4232"/>
                      <a:pt x="21" y="4088"/>
                    </a:cubicBezTo>
                    <a:cubicBezTo>
                      <a:pt x="42" y="3964"/>
                      <a:pt x="104" y="3840"/>
                      <a:pt x="207" y="3778"/>
                    </a:cubicBezTo>
                    <a:lnTo>
                      <a:pt x="1817" y="2890"/>
                    </a:lnTo>
                    <a:lnTo>
                      <a:pt x="661" y="826"/>
                    </a:lnTo>
                    <a:cubicBezTo>
                      <a:pt x="578" y="702"/>
                      <a:pt x="537" y="558"/>
                      <a:pt x="558" y="413"/>
                    </a:cubicBezTo>
                    <a:cubicBezTo>
                      <a:pt x="578" y="289"/>
                      <a:pt x="640" y="186"/>
                      <a:pt x="764" y="103"/>
                    </a:cubicBezTo>
                    <a:cubicBezTo>
                      <a:pt x="1012" y="0"/>
                      <a:pt x="1321" y="145"/>
                      <a:pt x="1445" y="392"/>
                    </a:cubicBezTo>
                    <a:lnTo>
                      <a:pt x="2601" y="2436"/>
                    </a:lnTo>
                    <a:lnTo>
                      <a:pt x="4191" y="1549"/>
                    </a:lnTo>
                    <a:cubicBezTo>
                      <a:pt x="4459" y="1445"/>
                      <a:pt x="4769" y="1569"/>
                      <a:pt x="4872" y="1817"/>
                    </a:cubicBezTo>
                    <a:cubicBezTo>
                      <a:pt x="4955" y="1961"/>
                      <a:pt x="4975" y="2106"/>
                      <a:pt x="4955" y="2250"/>
                    </a:cubicBezTo>
                    <a:cubicBezTo>
                      <a:pt x="4955" y="2374"/>
                      <a:pt x="4872" y="2477"/>
                      <a:pt x="4769" y="2539"/>
                    </a:cubicBezTo>
                    <a:lnTo>
                      <a:pt x="3159" y="3448"/>
                    </a:lnTo>
                    <a:lnTo>
                      <a:pt x="4315" y="5491"/>
                    </a:lnTo>
                    <a:cubicBezTo>
                      <a:pt x="4397" y="5615"/>
                      <a:pt x="4439" y="5760"/>
                      <a:pt x="4418" y="59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5"/>
            <p:cNvGrpSpPr/>
            <p:nvPr/>
          </p:nvGrpSpPr>
          <p:grpSpPr>
            <a:xfrm>
              <a:off x="7449470" y="3154943"/>
              <a:ext cx="649650" cy="658068"/>
              <a:chOff x="6246646" y="2617023"/>
              <a:chExt cx="424137" cy="429633"/>
            </a:xfrm>
          </p:grpSpPr>
          <p:grpSp>
            <p:nvGrpSpPr>
              <p:cNvPr id="1028" name="Google Shape;1028;p35"/>
              <p:cNvGrpSpPr/>
              <p:nvPr/>
            </p:nvGrpSpPr>
            <p:grpSpPr>
              <a:xfrm>
                <a:off x="6441530" y="2778462"/>
                <a:ext cx="229253" cy="268194"/>
                <a:chOff x="6441530" y="2778462"/>
                <a:chExt cx="229253" cy="268194"/>
              </a:xfrm>
            </p:grpSpPr>
            <p:sp>
              <p:nvSpPr>
                <p:cNvPr id="1029" name="Google Shape;1029;p35"/>
                <p:cNvSpPr/>
                <p:nvPr/>
              </p:nvSpPr>
              <p:spPr>
                <a:xfrm>
                  <a:off x="6441530" y="2778462"/>
                  <a:ext cx="206829" cy="222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7" h="7589" extrusionOk="0">
                      <a:moveTo>
                        <a:pt x="391" y="1"/>
                      </a:moveTo>
                      <a:cubicBezTo>
                        <a:pt x="164" y="1"/>
                        <a:pt x="1" y="334"/>
                        <a:pt x="255" y="487"/>
                      </a:cubicBezTo>
                      <a:lnTo>
                        <a:pt x="482" y="631"/>
                      </a:lnTo>
                      <a:cubicBezTo>
                        <a:pt x="523" y="673"/>
                        <a:pt x="565" y="693"/>
                        <a:pt x="627" y="693"/>
                      </a:cubicBezTo>
                      <a:cubicBezTo>
                        <a:pt x="874" y="693"/>
                        <a:pt x="978" y="363"/>
                        <a:pt x="771" y="218"/>
                      </a:cubicBezTo>
                      <a:lnTo>
                        <a:pt x="544" y="53"/>
                      </a:lnTo>
                      <a:cubicBezTo>
                        <a:pt x="492" y="16"/>
                        <a:pt x="440" y="1"/>
                        <a:pt x="391" y="1"/>
                      </a:cubicBezTo>
                      <a:close/>
                      <a:moveTo>
                        <a:pt x="1887" y="1131"/>
                      </a:moveTo>
                      <a:cubicBezTo>
                        <a:pt x="1816" y="1131"/>
                        <a:pt x="1746" y="1162"/>
                        <a:pt x="1700" y="1230"/>
                      </a:cubicBezTo>
                      <a:cubicBezTo>
                        <a:pt x="1597" y="1333"/>
                        <a:pt x="1618" y="1498"/>
                        <a:pt x="1741" y="1581"/>
                      </a:cubicBezTo>
                      <a:lnTo>
                        <a:pt x="1927" y="1746"/>
                      </a:lnTo>
                      <a:cubicBezTo>
                        <a:pt x="1989" y="1787"/>
                        <a:pt x="2030" y="1808"/>
                        <a:pt x="2092" y="1808"/>
                      </a:cubicBezTo>
                      <a:cubicBezTo>
                        <a:pt x="2340" y="1808"/>
                        <a:pt x="2443" y="1519"/>
                        <a:pt x="2257" y="1354"/>
                      </a:cubicBezTo>
                      <a:lnTo>
                        <a:pt x="2051" y="1189"/>
                      </a:lnTo>
                      <a:cubicBezTo>
                        <a:pt x="2005" y="1152"/>
                        <a:pt x="1946" y="1131"/>
                        <a:pt x="1887" y="1131"/>
                      </a:cubicBezTo>
                      <a:close/>
                      <a:moveTo>
                        <a:pt x="3274" y="2366"/>
                      </a:moveTo>
                      <a:cubicBezTo>
                        <a:pt x="3076" y="2366"/>
                        <a:pt x="2914" y="2629"/>
                        <a:pt x="3104" y="2819"/>
                      </a:cubicBezTo>
                      <a:lnTo>
                        <a:pt x="3290" y="3005"/>
                      </a:lnTo>
                      <a:cubicBezTo>
                        <a:pt x="3331" y="3047"/>
                        <a:pt x="3393" y="3088"/>
                        <a:pt x="3475" y="3088"/>
                      </a:cubicBezTo>
                      <a:cubicBezTo>
                        <a:pt x="3537" y="3088"/>
                        <a:pt x="3599" y="3047"/>
                        <a:pt x="3661" y="3005"/>
                      </a:cubicBezTo>
                      <a:cubicBezTo>
                        <a:pt x="3744" y="2902"/>
                        <a:pt x="3744" y="2737"/>
                        <a:pt x="3661" y="2634"/>
                      </a:cubicBezTo>
                      <a:lnTo>
                        <a:pt x="3455" y="2448"/>
                      </a:lnTo>
                      <a:cubicBezTo>
                        <a:pt x="3397" y="2390"/>
                        <a:pt x="3334" y="2366"/>
                        <a:pt x="3274" y="2366"/>
                      </a:cubicBezTo>
                      <a:close/>
                      <a:moveTo>
                        <a:pt x="4544" y="3753"/>
                      </a:moveTo>
                      <a:cubicBezTo>
                        <a:pt x="4483" y="3753"/>
                        <a:pt x="4419" y="3773"/>
                        <a:pt x="4363" y="3810"/>
                      </a:cubicBezTo>
                      <a:cubicBezTo>
                        <a:pt x="4260" y="3893"/>
                        <a:pt x="4260" y="4058"/>
                        <a:pt x="4342" y="4182"/>
                      </a:cubicBezTo>
                      <a:lnTo>
                        <a:pt x="4508" y="4368"/>
                      </a:lnTo>
                      <a:cubicBezTo>
                        <a:pt x="4549" y="4430"/>
                        <a:pt x="4632" y="4471"/>
                        <a:pt x="4714" y="4471"/>
                      </a:cubicBezTo>
                      <a:cubicBezTo>
                        <a:pt x="4921" y="4471"/>
                        <a:pt x="5044" y="4223"/>
                        <a:pt x="4900" y="4058"/>
                      </a:cubicBezTo>
                      <a:lnTo>
                        <a:pt x="4735" y="3852"/>
                      </a:lnTo>
                      <a:cubicBezTo>
                        <a:pt x="4689" y="3783"/>
                        <a:pt x="4619" y="3753"/>
                        <a:pt x="4544" y="3753"/>
                      </a:cubicBezTo>
                      <a:close/>
                      <a:moveTo>
                        <a:pt x="5654" y="5221"/>
                      </a:moveTo>
                      <a:cubicBezTo>
                        <a:pt x="5464" y="5221"/>
                        <a:pt x="5277" y="5444"/>
                        <a:pt x="5437" y="5648"/>
                      </a:cubicBezTo>
                      <a:lnTo>
                        <a:pt x="5602" y="5854"/>
                      </a:lnTo>
                      <a:cubicBezTo>
                        <a:pt x="5643" y="5937"/>
                        <a:pt x="5726" y="5978"/>
                        <a:pt x="5808" y="5978"/>
                      </a:cubicBezTo>
                      <a:cubicBezTo>
                        <a:pt x="5849" y="5978"/>
                        <a:pt x="5911" y="5957"/>
                        <a:pt x="5953" y="5937"/>
                      </a:cubicBezTo>
                      <a:cubicBezTo>
                        <a:pt x="6077" y="5854"/>
                        <a:pt x="6097" y="5689"/>
                        <a:pt x="6015" y="5565"/>
                      </a:cubicBezTo>
                      <a:cubicBezTo>
                        <a:pt x="5973" y="5503"/>
                        <a:pt x="5932" y="5421"/>
                        <a:pt x="5870" y="5359"/>
                      </a:cubicBezTo>
                      <a:cubicBezTo>
                        <a:pt x="5815" y="5261"/>
                        <a:pt x="5734" y="5221"/>
                        <a:pt x="5654" y="5221"/>
                      </a:cubicBezTo>
                      <a:close/>
                      <a:moveTo>
                        <a:pt x="6634" y="6828"/>
                      </a:moveTo>
                      <a:cubicBezTo>
                        <a:pt x="6592" y="6828"/>
                        <a:pt x="6549" y="6840"/>
                        <a:pt x="6510" y="6866"/>
                      </a:cubicBezTo>
                      <a:cubicBezTo>
                        <a:pt x="6386" y="6928"/>
                        <a:pt x="6345" y="7093"/>
                        <a:pt x="6407" y="7217"/>
                      </a:cubicBezTo>
                      <a:lnTo>
                        <a:pt x="6531" y="7444"/>
                      </a:lnTo>
                      <a:cubicBezTo>
                        <a:pt x="6572" y="7526"/>
                        <a:pt x="6655" y="7588"/>
                        <a:pt x="6758" y="7588"/>
                      </a:cubicBezTo>
                      <a:cubicBezTo>
                        <a:pt x="6799" y="7588"/>
                        <a:pt x="6840" y="7567"/>
                        <a:pt x="6882" y="7547"/>
                      </a:cubicBezTo>
                      <a:cubicBezTo>
                        <a:pt x="7006" y="7485"/>
                        <a:pt x="7047" y="7320"/>
                        <a:pt x="6985" y="7196"/>
                      </a:cubicBezTo>
                      <a:cubicBezTo>
                        <a:pt x="6944" y="7113"/>
                        <a:pt x="6902" y="7031"/>
                        <a:pt x="6861" y="6969"/>
                      </a:cubicBezTo>
                      <a:cubicBezTo>
                        <a:pt x="6819" y="6884"/>
                        <a:pt x="6727" y="6828"/>
                        <a:pt x="6634" y="6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5"/>
                <p:cNvSpPr/>
                <p:nvPr/>
              </p:nvSpPr>
              <p:spPr>
                <a:xfrm>
                  <a:off x="6650473" y="3028046"/>
                  <a:ext cx="20310" cy="1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34" extrusionOk="0">
                      <a:moveTo>
                        <a:pt x="338" y="0"/>
                      </a:moveTo>
                      <a:cubicBezTo>
                        <a:pt x="171" y="0"/>
                        <a:pt x="0" y="153"/>
                        <a:pt x="93" y="365"/>
                      </a:cubicBezTo>
                      <a:lnTo>
                        <a:pt x="134" y="468"/>
                      </a:lnTo>
                      <a:cubicBezTo>
                        <a:pt x="176" y="571"/>
                        <a:pt x="279" y="633"/>
                        <a:pt x="382" y="633"/>
                      </a:cubicBezTo>
                      <a:cubicBezTo>
                        <a:pt x="568" y="633"/>
                        <a:pt x="692" y="448"/>
                        <a:pt x="609" y="282"/>
                      </a:cubicBezTo>
                      <a:lnTo>
                        <a:pt x="568" y="159"/>
                      </a:lnTo>
                      <a:cubicBezTo>
                        <a:pt x="523" y="48"/>
                        <a:pt x="43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1" name="Google Shape;1031;p35"/>
              <p:cNvSpPr/>
              <p:nvPr/>
            </p:nvSpPr>
            <p:spPr>
              <a:xfrm>
                <a:off x="6374465" y="2623686"/>
                <a:ext cx="85467" cy="97568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3324" extrusionOk="0">
                    <a:moveTo>
                      <a:pt x="2168" y="888"/>
                    </a:moveTo>
                    <a:cubicBezTo>
                      <a:pt x="2189" y="847"/>
                      <a:pt x="2230" y="826"/>
                      <a:pt x="2272" y="785"/>
                    </a:cubicBezTo>
                    <a:lnTo>
                      <a:pt x="2272" y="785"/>
                    </a:lnTo>
                    <a:cubicBezTo>
                      <a:pt x="2292" y="743"/>
                      <a:pt x="2313" y="723"/>
                      <a:pt x="2334" y="681"/>
                    </a:cubicBezTo>
                    <a:lnTo>
                      <a:pt x="2334" y="661"/>
                    </a:lnTo>
                    <a:lnTo>
                      <a:pt x="2354" y="599"/>
                    </a:lnTo>
                    <a:cubicBezTo>
                      <a:pt x="2396" y="558"/>
                      <a:pt x="2396" y="496"/>
                      <a:pt x="2416" y="434"/>
                    </a:cubicBezTo>
                    <a:cubicBezTo>
                      <a:pt x="2457" y="289"/>
                      <a:pt x="2416" y="124"/>
                      <a:pt x="2313" y="0"/>
                    </a:cubicBezTo>
                    <a:lnTo>
                      <a:pt x="2788" y="558"/>
                    </a:lnTo>
                    <a:cubicBezTo>
                      <a:pt x="2891" y="681"/>
                      <a:pt x="2912" y="826"/>
                      <a:pt x="2891" y="970"/>
                    </a:cubicBezTo>
                    <a:cubicBezTo>
                      <a:pt x="2870" y="1032"/>
                      <a:pt x="2850" y="1094"/>
                      <a:pt x="2829" y="1156"/>
                    </a:cubicBezTo>
                    <a:lnTo>
                      <a:pt x="2829" y="1177"/>
                    </a:lnTo>
                    <a:cubicBezTo>
                      <a:pt x="2829" y="1177"/>
                      <a:pt x="2829" y="1198"/>
                      <a:pt x="2808" y="1198"/>
                    </a:cubicBezTo>
                    <a:cubicBezTo>
                      <a:pt x="2808" y="1218"/>
                      <a:pt x="2808" y="1218"/>
                      <a:pt x="2808" y="1218"/>
                    </a:cubicBezTo>
                    <a:cubicBezTo>
                      <a:pt x="2808" y="1239"/>
                      <a:pt x="2808" y="1239"/>
                      <a:pt x="2808" y="1239"/>
                    </a:cubicBezTo>
                    <a:lnTo>
                      <a:pt x="2767" y="130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05" y="1363"/>
                    </a:lnTo>
                    <a:lnTo>
                      <a:pt x="2664" y="1404"/>
                    </a:lnTo>
                    <a:lnTo>
                      <a:pt x="2664" y="1404"/>
                    </a:lnTo>
                    <a:lnTo>
                      <a:pt x="476" y="3324"/>
                    </a:lnTo>
                    <a:lnTo>
                      <a:pt x="1" y="278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5"/>
              <p:cNvSpPr/>
              <p:nvPr/>
            </p:nvSpPr>
            <p:spPr>
              <a:xfrm>
                <a:off x="6251489" y="2733964"/>
                <a:ext cx="182997" cy="78782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2684" extrusionOk="0">
                    <a:moveTo>
                      <a:pt x="847" y="2663"/>
                    </a:moveTo>
                    <a:lnTo>
                      <a:pt x="826" y="2663"/>
                    </a:lnTo>
                    <a:cubicBezTo>
                      <a:pt x="785" y="2663"/>
                      <a:pt x="743" y="2643"/>
                      <a:pt x="702" y="2643"/>
                    </a:cubicBezTo>
                    <a:lnTo>
                      <a:pt x="681" y="2643"/>
                    </a:lnTo>
                    <a:lnTo>
                      <a:pt x="640" y="2622"/>
                    </a:lnTo>
                    <a:lnTo>
                      <a:pt x="620" y="2622"/>
                    </a:lnTo>
                    <a:lnTo>
                      <a:pt x="620" y="2622"/>
                    </a:lnTo>
                    <a:cubicBezTo>
                      <a:pt x="599" y="2622"/>
                      <a:pt x="578" y="2622"/>
                      <a:pt x="558" y="2601"/>
                    </a:cubicBezTo>
                    <a:lnTo>
                      <a:pt x="537" y="2601"/>
                    </a:lnTo>
                    <a:lnTo>
                      <a:pt x="537" y="2601"/>
                    </a:lnTo>
                    <a:lnTo>
                      <a:pt x="537" y="2601"/>
                    </a:lnTo>
                    <a:lnTo>
                      <a:pt x="496" y="2560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0" y="1982"/>
                    </a:lnTo>
                    <a:lnTo>
                      <a:pt x="0" y="1982"/>
                    </a:lnTo>
                    <a:cubicBezTo>
                      <a:pt x="21" y="2023"/>
                      <a:pt x="41" y="2044"/>
                      <a:pt x="83" y="2065"/>
                    </a:cubicBezTo>
                    <a:lnTo>
                      <a:pt x="83" y="2065"/>
                    </a:lnTo>
                    <a:cubicBezTo>
                      <a:pt x="103" y="2085"/>
                      <a:pt x="145" y="2085"/>
                      <a:pt x="165" y="2106"/>
                    </a:cubicBezTo>
                    <a:lnTo>
                      <a:pt x="186" y="2106"/>
                    </a:lnTo>
                    <a:lnTo>
                      <a:pt x="248" y="2127"/>
                    </a:lnTo>
                    <a:cubicBezTo>
                      <a:pt x="289" y="2127"/>
                      <a:pt x="330" y="2127"/>
                      <a:pt x="372" y="2127"/>
                    </a:cubicBezTo>
                    <a:lnTo>
                      <a:pt x="392" y="2127"/>
                    </a:lnTo>
                    <a:cubicBezTo>
                      <a:pt x="454" y="2106"/>
                      <a:pt x="516" y="2106"/>
                      <a:pt x="558" y="2085"/>
                    </a:cubicBezTo>
                    <a:lnTo>
                      <a:pt x="661" y="2065"/>
                    </a:lnTo>
                    <a:lnTo>
                      <a:pt x="661" y="2065"/>
                    </a:lnTo>
                    <a:cubicBezTo>
                      <a:pt x="702" y="2044"/>
                      <a:pt x="743" y="2023"/>
                      <a:pt x="764" y="2003"/>
                    </a:cubicBezTo>
                    <a:lnTo>
                      <a:pt x="764" y="2003"/>
                    </a:lnTo>
                    <a:cubicBezTo>
                      <a:pt x="805" y="1982"/>
                      <a:pt x="847" y="1941"/>
                      <a:pt x="888" y="1920"/>
                    </a:cubicBezTo>
                    <a:lnTo>
                      <a:pt x="3076" y="0"/>
                    </a:lnTo>
                    <a:lnTo>
                      <a:pt x="4583" y="1693"/>
                    </a:lnTo>
                    <a:cubicBezTo>
                      <a:pt x="4604" y="1734"/>
                      <a:pt x="4645" y="1755"/>
                      <a:pt x="4666" y="1776"/>
                    </a:cubicBezTo>
                    <a:lnTo>
                      <a:pt x="4666" y="1776"/>
                    </a:lnTo>
                    <a:cubicBezTo>
                      <a:pt x="4707" y="1796"/>
                      <a:pt x="4728" y="1796"/>
                      <a:pt x="4769" y="1817"/>
                    </a:cubicBezTo>
                    <a:lnTo>
                      <a:pt x="4790" y="1817"/>
                    </a:lnTo>
                    <a:cubicBezTo>
                      <a:pt x="4790" y="1817"/>
                      <a:pt x="4810" y="1838"/>
                      <a:pt x="4831" y="1838"/>
                    </a:cubicBezTo>
                    <a:cubicBezTo>
                      <a:pt x="4872" y="1838"/>
                      <a:pt x="4934" y="1838"/>
                      <a:pt x="4975" y="1838"/>
                    </a:cubicBezTo>
                    <a:lnTo>
                      <a:pt x="4996" y="1838"/>
                    </a:lnTo>
                    <a:cubicBezTo>
                      <a:pt x="5037" y="1838"/>
                      <a:pt x="5099" y="1838"/>
                      <a:pt x="5140" y="1817"/>
                    </a:cubicBezTo>
                    <a:lnTo>
                      <a:pt x="5244" y="1776"/>
                    </a:lnTo>
                    <a:lnTo>
                      <a:pt x="5244" y="1776"/>
                    </a:lnTo>
                    <a:cubicBezTo>
                      <a:pt x="5285" y="1776"/>
                      <a:pt x="5326" y="1755"/>
                      <a:pt x="5388" y="1734"/>
                    </a:cubicBezTo>
                    <a:lnTo>
                      <a:pt x="5388" y="1734"/>
                    </a:lnTo>
                    <a:cubicBezTo>
                      <a:pt x="5409" y="1714"/>
                      <a:pt x="5450" y="1672"/>
                      <a:pt x="5491" y="1652"/>
                    </a:cubicBezTo>
                    <a:cubicBezTo>
                      <a:pt x="5533" y="1631"/>
                      <a:pt x="5553" y="1590"/>
                      <a:pt x="5595" y="1549"/>
                    </a:cubicBezTo>
                    <a:lnTo>
                      <a:pt x="5595" y="1549"/>
                    </a:lnTo>
                    <a:cubicBezTo>
                      <a:pt x="5615" y="1528"/>
                      <a:pt x="5636" y="1487"/>
                      <a:pt x="5657" y="1445"/>
                    </a:cubicBezTo>
                    <a:lnTo>
                      <a:pt x="5657" y="1425"/>
                    </a:lnTo>
                    <a:lnTo>
                      <a:pt x="5677" y="1383"/>
                    </a:lnTo>
                    <a:cubicBezTo>
                      <a:pt x="5718" y="1321"/>
                      <a:pt x="5739" y="1260"/>
                      <a:pt x="5739" y="1198"/>
                    </a:cubicBezTo>
                    <a:cubicBezTo>
                      <a:pt x="5780" y="1053"/>
                      <a:pt x="5739" y="888"/>
                      <a:pt x="5636" y="785"/>
                    </a:cubicBezTo>
                    <a:lnTo>
                      <a:pt x="6111" y="1321"/>
                    </a:lnTo>
                    <a:cubicBezTo>
                      <a:pt x="6214" y="1445"/>
                      <a:pt x="6235" y="1590"/>
                      <a:pt x="6214" y="1755"/>
                    </a:cubicBezTo>
                    <a:cubicBezTo>
                      <a:pt x="6193" y="1796"/>
                      <a:pt x="6173" y="1858"/>
                      <a:pt x="6152" y="1920"/>
                    </a:cubicBezTo>
                    <a:lnTo>
                      <a:pt x="6152" y="1941"/>
                    </a:lnTo>
                    <a:lnTo>
                      <a:pt x="6131" y="1982"/>
                    </a:lnTo>
                    <a:lnTo>
                      <a:pt x="6111" y="2003"/>
                    </a:lnTo>
                    <a:lnTo>
                      <a:pt x="6111" y="2023"/>
                    </a:lnTo>
                    <a:cubicBezTo>
                      <a:pt x="6111" y="2023"/>
                      <a:pt x="6090" y="2044"/>
                      <a:pt x="6069" y="2065"/>
                    </a:cubicBezTo>
                    <a:cubicBezTo>
                      <a:pt x="6069" y="2085"/>
                      <a:pt x="6069" y="2085"/>
                      <a:pt x="6049" y="2085"/>
                    </a:cubicBezTo>
                    <a:lnTo>
                      <a:pt x="6049" y="2085"/>
                    </a:lnTo>
                    <a:lnTo>
                      <a:pt x="6049" y="2085"/>
                    </a:lnTo>
                    <a:lnTo>
                      <a:pt x="6028" y="2147"/>
                    </a:lnTo>
                    <a:lnTo>
                      <a:pt x="5987" y="2168"/>
                    </a:lnTo>
                    <a:lnTo>
                      <a:pt x="5987" y="2168"/>
                    </a:lnTo>
                    <a:lnTo>
                      <a:pt x="5946" y="2209"/>
                    </a:lnTo>
                    <a:lnTo>
                      <a:pt x="5904" y="2250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01" y="2312"/>
                    </a:lnTo>
                    <a:lnTo>
                      <a:pt x="5739" y="2333"/>
                    </a:lnTo>
                    <a:lnTo>
                      <a:pt x="5739" y="2333"/>
                    </a:lnTo>
                    <a:lnTo>
                      <a:pt x="5657" y="2354"/>
                    </a:lnTo>
                    <a:lnTo>
                      <a:pt x="5657" y="2354"/>
                    </a:lnTo>
                    <a:cubicBezTo>
                      <a:pt x="5595" y="2374"/>
                      <a:pt x="5553" y="2374"/>
                      <a:pt x="5491" y="2395"/>
                    </a:cubicBezTo>
                    <a:lnTo>
                      <a:pt x="5471" y="2395"/>
                    </a:lnTo>
                    <a:cubicBezTo>
                      <a:pt x="5429" y="2395"/>
                      <a:pt x="5388" y="2395"/>
                      <a:pt x="5347" y="2395"/>
                    </a:cubicBezTo>
                    <a:lnTo>
                      <a:pt x="5326" y="2395"/>
                    </a:lnTo>
                    <a:lnTo>
                      <a:pt x="5285" y="2395"/>
                    </a:lnTo>
                    <a:lnTo>
                      <a:pt x="5264" y="2395"/>
                    </a:lnTo>
                    <a:lnTo>
                      <a:pt x="5244" y="2395"/>
                    </a:lnTo>
                    <a:lnTo>
                      <a:pt x="5202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40" y="2312"/>
                    </a:lnTo>
                    <a:lnTo>
                      <a:pt x="5099" y="2292"/>
                    </a:lnTo>
                    <a:lnTo>
                      <a:pt x="5099" y="2292"/>
                    </a:lnTo>
                    <a:lnTo>
                      <a:pt x="3592" y="578"/>
                    </a:lnTo>
                    <a:lnTo>
                      <a:pt x="1404" y="2498"/>
                    </a:lnTo>
                    <a:lnTo>
                      <a:pt x="1363" y="2539"/>
                    </a:lnTo>
                    <a:lnTo>
                      <a:pt x="1321" y="2560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39" y="2622"/>
                    </a:lnTo>
                    <a:lnTo>
                      <a:pt x="1177" y="2643"/>
                    </a:lnTo>
                    <a:lnTo>
                      <a:pt x="1177" y="2643"/>
                    </a:lnTo>
                    <a:lnTo>
                      <a:pt x="1094" y="2663"/>
                    </a:lnTo>
                    <a:lnTo>
                      <a:pt x="1074" y="2663"/>
                    </a:lnTo>
                    <a:cubicBezTo>
                      <a:pt x="1012" y="2684"/>
                      <a:pt x="929" y="2663"/>
                      <a:pt x="847" y="2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5"/>
              <p:cNvSpPr/>
              <p:nvPr/>
            </p:nvSpPr>
            <p:spPr>
              <a:xfrm>
                <a:off x="6246646" y="2617023"/>
                <a:ext cx="199962" cy="18119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173" extrusionOk="0">
                    <a:moveTo>
                      <a:pt x="41" y="5512"/>
                    </a:moveTo>
                    <a:cubicBezTo>
                      <a:pt x="0" y="5656"/>
                      <a:pt x="41" y="5822"/>
                      <a:pt x="145" y="5945"/>
                    </a:cubicBezTo>
                    <a:cubicBezTo>
                      <a:pt x="413" y="6173"/>
                      <a:pt x="805" y="6152"/>
                      <a:pt x="1053" y="5884"/>
                    </a:cubicBezTo>
                    <a:lnTo>
                      <a:pt x="3241" y="3964"/>
                    </a:lnTo>
                    <a:lnTo>
                      <a:pt x="4748" y="5677"/>
                    </a:lnTo>
                    <a:cubicBezTo>
                      <a:pt x="5016" y="5904"/>
                      <a:pt x="5429" y="5884"/>
                      <a:pt x="5656" y="5615"/>
                    </a:cubicBezTo>
                    <a:cubicBezTo>
                      <a:pt x="5801" y="5491"/>
                      <a:pt x="5883" y="5347"/>
                      <a:pt x="5925" y="5161"/>
                    </a:cubicBezTo>
                    <a:cubicBezTo>
                      <a:pt x="5945" y="5016"/>
                      <a:pt x="5925" y="4851"/>
                      <a:pt x="5822" y="4727"/>
                    </a:cubicBezTo>
                    <a:lnTo>
                      <a:pt x="4315" y="3035"/>
                    </a:lnTo>
                    <a:lnTo>
                      <a:pt x="6503" y="1115"/>
                    </a:lnTo>
                    <a:cubicBezTo>
                      <a:pt x="6647" y="991"/>
                      <a:pt x="6730" y="826"/>
                      <a:pt x="6771" y="661"/>
                    </a:cubicBezTo>
                    <a:cubicBezTo>
                      <a:pt x="6812" y="496"/>
                      <a:pt x="6771" y="351"/>
                      <a:pt x="6668" y="227"/>
                    </a:cubicBezTo>
                    <a:cubicBezTo>
                      <a:pt x="6400" y="0"/>
                      <a:pt x="6007" y="21"/>
                      <a:pt x="5760" y="268"/>
                    </a:cubicBezTo>
                    <a:lnTo>
                      <a:pt x="3571" y="2188"/>
                    </a:lnTo>
                    <a:lnTo>
                      <a:pt x="2064" y="496"/>
                    </a:lnTo>
                    <a:cubicBezTo>
                      <a:pt x="1796" y="268"/>
                      <a:pt x="1404" y="289"/>
                      <a:pt x="1156" y="537"/>
                    </a:cubicBezTo>
                    <a:cubicBezTo>
                      <a:pt x="1012" y="661"/>
                      <a:pt x="929" y="826"/>
                      <a:pt x="888" y="991"/>
                    </a:cubicBezTo>
                    <a:cubicBezTo>
                      <a:pt x="846" y="1156"/>
                      <a:pt x="888" y="1301"/>
                      <a:pt x="991" y="1425"/>
                    </a:cubicBezTo>
                    <a:lnTo>
                      <a:pt x="2498" y="3138"/>
                    </a:lnTo>
                    <a:lnTo>
                      <a:pt x="289" y="5058"/>
                    </a:lnTo>
                    <a:cubicBezTo>
                      <a:pt x="165" y="5182"/>
                      <a:pt x="83" y="5326"/>
                      <a:pt x="41" y="5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4" name="Google Shape;1034;p35"/>
          <p:cNvGrpSpPr/>
          <p:nvPr/>
        </p:nvGrpSpPr>
        <p:grpSpPr>
          <a:xfrm>
            <a:off x="7836517" y="1685842"/>
            <a:ext cx="576687" cy="774289"/>
            <a:chOff x="7570850" y="703744"/>
            <a:chExt cx="733325" cy="984599"/>
          </a:xfrm>
        </p:grpSpPr>
        <p:sp>
          <p:nvSpPr>
            <p:cNvPr id="1035" name="Google Shape;1035;p35"/>
            <p:cNvSpPr/>
            <p:nvPr/>
          </p:nvSpPr>
          <p:spPr>
            <a:xfrm>
              <a:off x="7570850" y="1079814"/>
              <a:ext cx="608418" cy="608530"/>
            </a:xfrm>
            <a:custGeom>
              <a:avLst/>
              <a:gdLst/>
              <a:ahLst/>
              <a:cxnLst/>
              <a:rect l="l" t="t" r="r" b="b"/>
              <a:pathLst>
                <a:path w="9352" h="9353" extrusionOk="0">
                  <a:moveTo>
                    <a:pt x="9187" y="3903"/>
                  </a:moveTo>
                  <a:lnTo>
                    <a:pt x="8154" y="3675"/>
                  </a:lnTo>
                  <a:cubicBezTo>
                    <a:pt x="8092" y="3407"/>
                    <a:pt x="7969" y="3159"/>
                    <a:pt x="7845" y="2912"/>
                  </a:cubicBezTo>
                  <a:lnTo>
                    <a:pt x="8402" y="2024"/>
                  </a:lnTo>
                  <a:cubicBezTo>
                    <a:pt x="8443" y="1962"/>
                    <a:pt x="8443" y="1859"/>
                    <a:pt x="8381" y="1797"/>
                  </a:cubicBezTo>
                  <a:lnTo>
                    <a:pt x="7556" y="971"/>
                  </a:lnTo>
                  <a:cubicBezTo>
                    <a:pt x="7494" y="909"/>
                    <a:pt x="7391" y="889"/>
                    <a:pt x="7329" y="950"/>
                  </a:cubicBezTo>
                  <a:lnTo>
                    <a:pt x="6441" y="1508"/>
                  </a:lnTo>
                  <a:cubicBezTo>
                    <a:pt x="6193" y="1363"/>
                    <a:pt x="5925" y="1260"/>
                    <a:pt x="5656" y="1198"/>
                  </a:cubicBezTo>
                  <a:lnTo>
                    <a:pt x="5450" y="166"/>
                  </a:lnTo>
                  <a:cubicBezTo>
                    <a:pt x="5429" y="63"/>
                    <a:pt x="5347" y="1"/>
                    <a:pt x="5264" y="1"/>
                  </a:cubicBezTo>
                  <a:lnTo>
                    <a:pt x="4088" y="1"/>
                  </a:lnTo>
                  <a:cubicBezTo>
                    <a:pt x="4005" y="1"/>
                    <a:pt x="3922" y="63"/>
                    <a:pt x="3902" y="166"/>
                  </a:cubicBezTo>
                  <a:lnTo>
                    <a:pt x="3695" y="1198"/>
                  </a:lnTo>
                  <a:cubicBezTo>
                    <a:pt x="3406" y="1260"/>
                    <a:pt x="3159" y="1363"/>
                    <a:pt x="2911" y="1508"/>
                  </a:cubicBezTo>
                  <a:lnTo>
                    <a:pt x="2023" y="950"/>
                  </a:lnTo>
                  <a:cubicBezTo>
                    <a:pt x="1961" y="889"/>
                    <a:pt x="1858" y="909"/>
                    <a:pt x="1796" y="971"/>
                  </a:cubicBezTo>
                  <a:lnTo>
                    <a:pt x="970" y="1797"/>
                  </a:lnTo>
                  <a:cubicBezTo>
                    <a:pt x="908" y="1859"/>
                    <a:pt x="888" y="1962"/>
                    <a:pt x="950" y="2024"/>
                  </a:cubicBezTo>
                  <a:lnTo>
                    <a:pt x="1507" y="2912"/>
                  </a:lnTo>
                  <a:cubicBezTo>
                    <a:pt x="1383" y="3159"/>
                    <a:pt x="1259" y="3407"/>
                    <a:pt x="1197" y="3675"/>
                  </a:cubicBezTo>
                  <a:lnTo>
                    <a:pt x="165" y="3903"/>
                  </a:lnTo>
                  <a:cubicBezTo>
                    <a:pt x="62" y="3923"/>
                    <a:pt x="0" y="4006"/>
                    <a:pt x="0" y="4088"/>
                  </a:cubicBezTo>
                  <a:lnTo>
                    <a:pt x="0" y="5244"/>
                  </a:lnTo>
                  <a:cubicBezTo>
                    <a:pt x="0" y="5348"/>
                    <a:pt x="62" y="5410"/>
                    <a:pt x="165" y="5430"/>
                  </a:cubicBezTo>
                  <a:lnTo>
                    <a:pt x="1197" y="5657"/>
                  </a:lnTo>
                  <a:cubicBezTo>
                    <a:pt x="1259" y="5926"/>
                    <a:pt x="1383" y="6194"/>
                    <a:pt x="1507" y="6442"/>
                  </a:cubicBezTo>
                  <a:lnTo>
                    <a:pt x="950" y="7309"/>
                  </a:lnTo>
                  <a:cubicBezTo>
                    <a:pt x="908" y="7391"/>
                    <a:pt x="908" y="7495"/>
                    <a:pt x="970" y="7556"/>
                  </a:cubicBezTo>
                  <a:lnTo>
                    <a:pt x="1796" y="8382"/>
                  </a:lnTo>
                  <a:cubicBezTo>
                    <a:pt x="1837" y="8403"/>
                    <a:pt x="1879" y="8423"/>
                    <a:pt x="1941" y="8423"/>
                  </a:cubicBezTo>
                  <a:cubicBezTo>
                    <a:pt x="1961" y="8423"/>
                    <a:pt x="2003" y="8423"/>
                    <a:pt x="2044" y="8403"/>
                  </a:cubicBezTo>
                  <a:lnTo>
                    <a:pt x="2911" y="7845"/>
                  </a:lnTo>
                  <a:cubicBezTo>
                    <a:pt x="3159" y="7969"/>
                    <a:pt x="3427" y="8073"/>
                    <a:pt x="3695" y="8155"/>
                  </a:cubicBezTo>
                  <a:lnTo>
                    <a:pt x="3902" y="9187"/>
                  </a:lnTo>
                  <a:cubicBezTo>
                    <a:pt x="3922" y="9270"/>
                    <a:pt x="4005" y="9332"/>
                    <a:pt x="4108" y="9352"/>
                  </a:cubicBezTo>
                  <a:lnTo>
                    <a:pt x="5264" y="9352"/>
                  </a:lnTo>
                  <a:cubicBezTo>
                    <a:pt x="5347" y="9332"/>
                    <a:pt x="5429" y="9270"/>
                    <a:pt x="5450" y="9187"/>
                  </a:cubicBezTo>
                  <a:lnTo>
                    <a:pt x="5677" y="8155"/>
                  </a:lnTo>
                  <a:cubicBezTo>
                    <a:pt x="5945" y="8073"/>
                    <a:pt x="6193" y="7969"/>
                    <a:pt x="6441" y="7845"/>
                  </a:cubicBezTo>
                  <a:lnTo>
                    <a:pt x="7329" y="8403"/>
                  </a:lnTo>
                  <a:cubicBezTo>
                    <a:pt x="7349" y="8423"/>
                    <a:pt x="7391" y="8423"/>
                    <a:pt x="7432" y="8423"/>
                  </a:cubicBezTo>
                  <a:cubicBezTo>
                    <a:pt x="7473" y="8423"/>
                    <a:pt x="7514" y="8403"/>
                    <a:pt x="7556" y="8382"/>
                  </a:cubicBezTo>
                  <a:lnTo>
                    <a:pt x="8381" y="7556"/>
                  </a:lnTo>
                  <a:cubicBezTo>
                    <a:pt x="8443" y="7495"/>
                    <a:pt x="8464" y="7391"/>
                    <a:pt x="8402" y="7309"/>
                  </a:cubicBezTo>
                  <a:lnTo>
                    <a:pt x="7845" y="6442"/>
                  </a:lnTo>
                  <a:cubicBezTo>
                    <a:pt x="7969" y="6194"/>
                    <a:pt x="8092" y="5926"/>
                    <a:pt x="8154" y="5657"/>
                  </a:cubicBezTo>
                  <a:lnTo>
                    <a:pt x="9187" y="5451"/>
                  </a:lnTo>
                  <a:cubicBezTo>
                    <a:pt x="9290" y="5430"/>
                    <a:pt x="9352" y="5348"/>
                    <a:pt x="9352" y="5265"/>
                  </a:cubicBezTo>
                  <a:lnTo>
                    <a:pt x="9352" y="4088"/>
                  </a:lnTo>
                  <a:cubicBezTo>
                    <a:pt x="9352" y="4006"/>
                    <a:pt x="9290" y="3923"/>
                    <a:pt x="9187" y="3903"/>
                  </a:cubicBezTo>
                  <a:close/>
                  <a:moveTo>
                    <a:pt x="5595" y="4687"/>
                  </a:moveTo>
                  <a:cubicBezTo>
                    <a:pt x="5595" y="5492"/>
                    <a:pt x="4624" y="5905"/>
                    <a:pt x="4046" y="5327"/>
                  </a:cubicBezTo>
                  <a:cubicBezTo>
                    <a:pt x="3468" y="4749"/>
                    <a:pt x="3860" y="3758"/>
                    <a:pt x="4686" y="3758"/>
                  </a:cubicBezTo>
                  <a:cubicBezTo>
                    <a:pt x="5182" y="3758"/>
                    <a:pt x="5595" y="4171"/>
                    <a:pt x="5595" y="46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7960281" y="703744"/>
              <a:ext cx="343894" cy="361357"/>
            </a:xfrm>
            <a:custGeom>
              <a:avLst/>
              <a:gdLst/>
              <a:ahLst/>
              <a:cxnLst/>
              <a:rect l="l" t="t" r="r" b="b"/>
              <a:pathLst>
                <a:path w="5286" h="5554" extrusionOk="0">
                  <a:moveTo>
                    <a:pt x="2641" y="1858"/>
                  </a:moveTo>
                  <a:cubicBezTo>
                    <a:pt x="3128" y="1858"/>
                    <a:pt x="3593" y="2228"/>
                    <a:pt x="3593" y="2788"/>
                  </a:cubicBezTo>
                  <a:cubicBezTo>
                    <a:pt x="3593" y="3304"/>
                    <a:pt x="3159" y="3737"/>
                    <a:pt x="2643" y="3737"/>
                  </a:cubicBezTo>
                  <a:lnTo>
                    <a:pt x="2643" y="3717"/>
                  </a:lnTo>
                  <a:cubicBezTo>
                    <a:pt x="1817" y="3717"/>
                    <a:pt x="1405" y="2705"/>
                    <a:pt x="1983" y="2127"/>
                  </a:cubicBezTo>
                  <a:cubicBezTo>
                    <a:pt x="2175" y="1941"/>
                    <a:pt x="2411" y="1858"/>
                    <a:pt x="2641" y="1858"/>
                  </a:cubicBezTo>
                  <a:close/>
                  <a:moveTo>
                    <a:pt x="2313" y="1"/>
                  </a:moveTo>
                  <a:cubicBezTo>
                    <a:pt x="2189" y="21"/>
                    <a:pt x="2065" y="104"/>
                    <a:pt x="2024" y="248"/>
                  </a:cubicBezTo>
                  <a:lnTo>
                    <a:pt x="1900" y="806"/>
                  </a:lnTo>
                  <a:cubicBezTo>
                    <a:pt x="1694" y="888"/>
                    <a:pt x="1487" y="1012"/>
                    <a:pt x="1301" y="1157"/>
                  </a:cubicBezTo>
                  <a:lnTo>
                    <a:pt x="744" y="992"/>
                  </a:lnTo>
                  <a:cubicBezTo>
                    <a:pt x="713" y="981"/>
                    <a:pt x="681" y="976"/>
                    <a:pt x="648" y="976"/>
                  </a:cubicBezTo>
                  <a:cubicBezTo>
                    <a:pt x="552" y="976"/>
                    <a:pt x="455" y="1023"/>
                    <a:pt x="393" y="1115"/>
                  </a:cubicBezTo>
                  <a:lnTo>
                    <a:pt x="83" y="1673"/>
                  </a:lnTo>
                  <a:cubicBezTo>
                    <a:pt x="1" y="1797"/>
                    <a:pt x="42" y="1941"/>
                    <a:pt x="145" y="2044"/>
                  </a:cubicBezTo>
                  <a:lnTo>
                    <a:pt x="558" y="2437"/>
                  </a:lnTo>
                  <a:cubicBezTo>
                    <a:pt x="537" y="2540"/>
                    <a:pt x="537" y="2664"/>
                    <a:pt x="537" y="2788"/>
                  </a:cubicBezTo>
                  <a:cubicBezTo>
                    <a:pt x="537" y="2911"/>
                    <a:pt x="537" y="3015"/>
                    <a:pt x="558" y="3139"/>
                  </a:cubicBezTo>
                  <a:lnTo>
                    <a:pt x="145" y="3531"/>
                  </a:lnTo>
                  <a:cubicBezTo>
                    <a:pt x="42" y="3613"/>
                    <a:pt x="1" y="3778"/>
                    <a:pt x="83" y="3902"/>
                  </a:cubicBezTo>
                  <a:lnTo>
                    <a:pt x="393" y="4460"/>
                  </a:lnTo>
                  <a:cubicBezTo>
                    <a:pt x="455" y="4542"/>
                    <a:pt x="558" y="4604"/>
                    <a:pt x="661" y="4604"/>
                  </a:cubicBezTo>
                  <a:cubicBezTo>
                    <a:pt x="682" y="4604"/>
                    <a:pt x="723" y="4584"/>
                    <a:pt x="744" y="4584"/>
                  </a:cubicBezTo>
                  <a:lnTo>
                    <a:pt x="1301" y="4398"/>
                  </a:lnTo>
                  <a:cubicBezTo>
                    <a:pt x="1487" y="4563"/>
                    <a:pt x="1694" y="4666"/>
                    <a:pt x="1921" y="4749"/>
                  </a:cubicBezTo>
                  <a:lnTo>
                    <a:pt x="2044" y="5327"/>
                  </a:lnTo>
                  <a:cubicBezTo>
                    <a:pt x="2065" y="5471"/>
                    <a:pt x="2189" y="5554"/>
                    <a:pt x="2313" y="5554"/>
                  </a:cubicBezTo>
                  <a:lnTo>
                    <a:pt x="2973" y="5554"/>
                  </a:lnTo>
                  <a:cubicBezTo>
                    <a:pt x="3097" y="5554"/>
                    <a:pt x="3221" y="5471"/>
                    <a:pt x="3242" y="5327"/>
                  </a:cubicBezTo>
                  <a:lnTo>
                    <a:pt x="3366" y="4749"/>
                  </a:lnTo>
                  <a:cubicBezTo>
                    <a:pt x="3593" y="4666"/>
                    <a:pt x="3799" y="4563"/>
                    <a:pt x="3985" y="4398"/>
                  </a:cubicBezTo>
                  <a:lnTo>
                    <a:pt x="4542" y="4584"/>
                  </a:lnTo>
                  <a:cubicBezTo>
                    <a:pt x="4563" y="4584"/>
                    <a:pt x="4604" y="4604"/>
                    <a:pt x="4625" y="4604"/>
                  </a:cubicBezTo>
                  <a:cubicBezTo>
                    <a:pt x="4728" y="4604"/>
                    <a:pt x="4831" y="4542"/>
                    <a:pt x="4893" y="4460"/>
                  </a:cubicBezTo>
                  <a:lnTo>
                    <a:pt x="5203" y="3902"/>
                  </a:lnTo>
                  <a:cubicBezTo>
                    <a:pt x="5286" y="3778"/>
                    <a:pt x="5244" y="3613"/>
                    <a:pt x="5141" y="3531"/>
                  </a:cubicBezTo>
                  <a:lnTo>
                    <a:pt x="4708" y="3139"/>
                  </a:lnTo>
                  <a:cubicBezTo>
                    <a:pt x="4728" y="3015"/>
                    <a:pt x="4749" y="2911"/>
                    <a:pt x="4749" y="2788"/>
                  </a:cubicBezTo>
                  <a:cubicBezTo>
                    <a:pt x="4749" y="2664"/>
                    <a:pt x="4728" y="2540"/>
                    <a:pt x="4708" y="2437"/>
                  </a:cubicBezTo>
                  <a:lnTo>
                    <a:pt x="5141" y="2044"/>
                  </a:lnTo>
                  <a:cubicBezTo>
                    <a:pt x="5244" y="1941"/>
                    <a:pt x="5265" y="1797"/>
                    <a:pt x="5203" y="1673"/>
                  </a:cubicBezTo>
                  <a:lnTo>
                    <a:pt x="4893" y="1115"/>
                  </a:lnTo>
                  <a:cubicBezTo>
                    <a:pt x="4831" y="1023"/>
                    <a:pt x="4735" y="976"/>
                    <a:pt x="4638" y="976"/>
                  </a:cubicBezTo>
                  <a:cubicBezTo>
                    <a:pt x="4606" y="976"/>
                    <a:pt x="4573" y="981"/>
                    <a:pt x="4542" y="992"/>
                  </a:cubicBezTo>
                  <a:lnTo>
                    <a:pt x="3985" y="1157"/>
                  </a:lnTo>
                  <a:cubicBezTo>
                    <a:pt x="3799" y="1012"/>
                    <a:pt x="3593" y="888"/>
                    <a:pt x="3366" y="806"/>
                  </a:cubicBezTo>
                  <a:lnTo>
                    <a:pt x="3242" y="248"/>
                  </a:lnTo>
                  <a:cubicBezTo>
                    <a:pt x="3221" y="104"/>
                    <a:pt x="3097" y="2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 flipH="1">
            <a:off x="-324075" y="2308852"/>
            <a:ext cx="2077982" cy="820888"/>
            <a:chOff x="7615750" y="4042652"/>
            <a:chExt cx="2077982" cy="820888"/>
          </a:xfrm>
        </p:grpSpPr>
        <p:sp>
          <p:nvSpPr>
            <p:cNvPr id="1038" name="Google Shape;1038;p35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35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40" name="Google Shape;1040;p35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5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5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reality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82972" y="723562"/>
            <a:ext cx="4791809" cy="3660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6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challenges and limitations exist, but  VR ER experience showcases the potential for a new era.. </a:t>
            </a:r>
            <a:endParaRPr lang="en-GB" sz="26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in a tuxedo with a red face&#10;&#10;Description automatically generated">
            <a:extLst>
              <a:ext uri="{FF2B5EF4-FFF2-40B4-BE49-F238E27FC236}">
                <a16:creationId xmlns:a16="http://schemas.microsoft.com/office/drawing/2014/main" id="{0B61EFEA-A041-AFB0-4FF1-64967EC49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780" y="26752"/>
            <a:ext cx="4147914" cy="23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961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 of Things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052858" y="1222061"/>
            <a:ext cx="6497691" cy="3284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endParaRPr lang="en-US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IoT has revolutionized the ER experience by incorporating connected devices and smart sensors.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has opened up exciting possibilities for enhancing interactivity and automation in ER, making them more immersive and thrilling... 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in a top hat and a person in a top hat&#10;&#10;Description automatically generated">
            <a:extLst>
              <a:ext uri="{FF2B5EF4-FFF2-40B4-BE49-F238E27FC236}">
                <a16:creationId xmlns:a16="http://schemas.microsoft.com/office/drawing/2014/main" id="{7F4F0513-D69E-1E82-AB3B-E0F73483A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6" y="1119489"/>
            <a:ext cx="2094856" cy="29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93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 Intelligence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82973" y="1185293"/>
            <a:ext cx="6171224" cy="3321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endParaRPr lang="en-US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has revolutionized the ER industry, by enhancing immersive experience and customization options. 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With AI-powered characters and personalized hints, ER can deliver challenging and thrilling adventures,  tailored to individuals.</a:t>
            </a:r>
          </a:p>
        </p:txBody>
      </p:sp>
      <p:pic>
        <p:nvPicPr>
          <p:cNvPr id="3" name="Picture 2" descr="A hand holding two bottles of liquor&#10;&#10;Description automatically generated">
            <a:extLst>
              <a:ext uri="{FF2B5EF4-FFF2-40B4-BE49-F238E27FC236}">
                <a16:creationId xmlns:a16="http://schemas.microsoft.com/office/drawing/2014/main" id="{DC462C41-4384-F41F-3AED-DD7CAF455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809" y="2009"/>
            <a:ext cx="2859259" cy="214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895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 Intelligence 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104325" y="883626"/>
            <a:ext cx="4112890" cy="308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endParaRPr lang="en-US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32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brings storytelling and puzzle-solving to new heights... </a:t>
            </a:r>
            <a:endParaRPr lang="en-GB" sz="32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holding a glass with a skeleton in the background&#10;&#10;Description automatically generated">
            <a:extLst>
              <a:ext uri="{FF2B5EF4-FFF2-40B4-BE49-F238E27FC236}">
                <a16:creationId xmlns:a16="http://schemas.microsoft.com/office/drawing/2014/main" id="{FBDFB410-03EB-D3B6-2FFA-7E7B31F22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920" y="1405527"/>
            <a:ext cx="3790902" cy="21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 play…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304525" y="1406379"/>
            <a:ext cx="6246024" cy="27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160020" indent="-160020" algn="just" defTabSz="640064">
              <a:spcBef>
                <a:spcPts val="1163"/>
              </a:spcBef>
              <a:defRPr sz="3359"/>
            </a:pPr>
            <a:r>
              <a:rPr lang="en-GB" sz="2400" b="1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hlinkClick r:id="rId3"/>
              </a:rPr>
              <a:t>MATH-DIGGER DIGITAL ESCAPE ROOM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827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Let’s play…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304525" y="1406379"/>
            <a:ext cx="6246024" cy="2731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160020" indent="-160020" algn="just" defTabSz="640064">
              <a:spcBef>
                <a:spcPts val="1163"/>
              </a:spcBef>
              <a:defRPr sz="3359"/>
            </a:pPr>
            <a:r>
              <a:rPr lang="en-GB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hlinkClick r:id="rId3"/>
              </a:rPr>
              <a:t>GIVE US YOUR FEEDBACK</a:t>
            </a: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682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 txBox="1">
            <a:spLocks noGrp="1"/>
          </p:cNvSpPr>
          <p:nvPr>
            <p:ph type="title"/>
          </p:nvPr>
        </p:nvSpPr>
        <p:spPr>
          <a:xfrm>
            <a:off x="2038200" y="22238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Conclusions</a:t>
            </a:r>
            <a:endParaRPr dirty="0"/>
          </a:p>
        </p:txBody>
      </p:sp>
      <p:sp>
        <p:nvSpPr>
          <p:cNvPr id="985" name="Google Shape;985;p35"/>
          <p:cNvSpPr txBox="1">
            <a:spLocks noGrp="1"/>
          </p:cNvSpPr>
          <p:nvPr>
            <p:ph type="title" idx="2"/>
          </p:nvPr>
        </p:nvSpPr>
        <p:spPr>
          <a:xfrm>
            <a:off x="3909900" y="1112275"/>
            <a:ext cx="13242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grpSp>
        <p:nvGrpSpPr>
          <p:cNvPr id="986" name="Google Shape;986;p35"/>
          <p:cNvGrpSpPr/>
          <p:nvPr/>
        </p:nvGrpSpPr>
        <p:grpSpPr>
          <a:xfrm flipH="1">
            <a:off x="1711621" y="513776"/>
            <a:ext cx="1021339" cy="579363"/>
            <a:chOff x="-3111129" y="1559376"/>
            <a:chExt cx="1021339" cy="579363"/>
          </a:xfrm>
        </p:grpSpPr>
        <p:sp>
          <p:nvSpPr>
            <p:cNvPr id="987" name="Google Shape;987;p35"/>
            <p:cNvSpPr/>
            <p:nvPr/>
          </p:nvSpPr>
          <p:spPr>
            <a:xfrm>
              <a:off x="-2800367" y="1559376"/>
              <a:ext cx="710577" cy="461268"/>
            </a:xfrm>
            <a:custGeom>
              <a:avLst/>
              <a:gdLst/>
              <a:ahLst/>
              <a:cxnLst/>
              <a:rect l="l" t="t" r="r" b="b"/>
              <a:pathLst>
                <a:path w="10178" h="6607" extrusionOk="0">
                  <a:moveTo>
                    <a:pt x="2766" y="0"/>
                  </a:moveTo>
                  <a:cubicBezTo>
                    <a:pt x="1239" y="0"/>
                    <a:pt x="0" y="1239"/>
                    <a:pt x="0" y="2767"/>
                  </a:cubicBezTo>
                  <a:cubicBezTo>
                    <a:pt x="0" y="4294"/>
                    <a:pt x="1239" y="5533"/>
                    <a:pt x="2766" y="5533"/>
                  </a:cubicBezTo>
                  <a:lnTo>
                    <a:pt x="7535" y="5533"/>
                  </a:lnTo>
                  <a:lnTo>
                    <a:pt x="8361" y="6606"/>
                  </a:lnTo>
                  <a:lnTo>
                    <a:pt x="8361" y="5368"/>
                  </a:lnTo>
                  <a:cubicBezTo>
                    <a:pt x="9434" y="4955"/>
                    <a:pt x="10157" y="3923"/>
                    <a:pt x="10157" y="2787"/>
                  </a:cubicBezTo>
                  <a:cubicBezTo>
                    <a:pt x="10177" y="1239"/>
                    <a:pt x="8939" y="0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-3111129" y="1752368"/>
              <a:ext cx="710635" cy="386372"/>
              <a:chOff x="5911586" y="1580851"/>
              <a:chExt cx="298724" cy="162437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5911586" y="1580851"/>
                <a:ext cx="298724" cy="162437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5534" extrusionOk="0">
                    <a:moveTo>
                      <a:pt x="2729" y="0"/>
                    </a:moveTo>
                    <a:cubicBezTo>
                      <a:pt x="1219" y="0"/>
                      <a:pt x="0" y="1252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411" y="5533"/>
                    </a:lnTo>
                    <a:cubicBezTo>
                      <a:pt x="8939" y="5533"/>
                      <a:pt x="10177" y="4274"/>
                      <a:pt x="10177" y="2746"/>
                    </a:cubicBezTo>
                    <a:cubicBezTo>
                      <a:pt x="10177" y="1219"/>
                      <a:pt x="8939" y="1"/>
                      <a:pt x="7411" y="1"/>
                    </a:cubicBezTo>
                    <a:lnTo>
                      <a:pt x="2766" y="1"/>
                    </a:lnTo>
                    <a:cubicBezTo>
                      <a:pt x="2754" y="0"/>
                      <a:pt x="2742" y="0"/>
                      <a:pt x="2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610001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9" y="981"/>
                      <a:pt x="646" y="981"/>
                    </a:cubicBezTo>
                    <a:cubicBezTo>
                      <a:pt x="897" y="981"/>
                      <a:pt x="1136" y="791"/>
                      <a:pt x="1136" y="496"/>
                    </a:cubicBezTo>
                    <a:cubicBezTo>
                      <a:pt x="1136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6041842" y="1647510"/>
                <a:ext cx="33342" cy="28619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75" extrusionOk="0">
                    <a:moveTo>
                      <a:pt x="640" y="0"/>
                    </a:moveTo>
                    <a:cubicBezTo>
                      <a:pt x="207" y="0"/>
                      <a:pt x="0" y="537"/>
                      <a:pt x="310" y="826"/>
                    </a:cubicBezTo>
                    <a:cubicBezTo>
                      <a:pt x="406" y="928"/>
                      <a:pt x="528" y="974"/>
                      <a:pt x="650" y="974"/>
                    </a:cubicBezTo>
                    <a:cubicBezTo>
                      <a:pt x="895" y="974"/>
                      <a:pt x="1136" y="786"/>
                      <a:pt x="1136" y="496"/>
                    </a:cubicBezTo>
                    <a:cubicBezTo>
                      <a:pt x="1136" y="227"/>
                      <a:pt x="909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598308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8" y="981"/>
                      <a:pt x="646" y="981"/>
                    </a:cubicBezTo>
                    <a:cubicBezTo>
                      <a:pt x="896" y="981"/>
                      <a:pt x="1135" y="791"/>
                      <a:pt x="1135" y="496"/>
                    </a:cubicBezTo>
                    <a:cubicBezTo>
                      <a:pt x="1135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35"/>
          <p:cNvGrpSpPr/>
          <p:nvPr/>
        </p:nvGrpSpPr>
        <p:grpSpPr>
          <a:xfrm rot="-1242797">
            <a:off x="743395" y="1076423"/>
            <a:ext cx="881860" cy="1073955"/>
            <a:chOff x="7488789" y="973510"/>
            <a:chExt cx="1334074" cy="1624675"/>
          </a:xfrm>
        </p:grpSpPr>
        <p:sp>
          <p:nvSpPr>
            <p:cNvPr id="994" name="Google Shape;994;p35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5"/>
          <p:cNvGrpSpPr/>
          <p:nvPr/>
        </p:nvGrpSpPr>
        <p:grpSpPr>
          <a:xfrm>
            <a:off x="7449470" y="2829019"/>
            <a:ext cx="1949300" cy="2099587"/>
            <a:chOff x="7449470" y="2829019"/>
            <a:chExt cx="1949300" cy="2099587"/>
          </a:xfrm>
        </p:grpSpPr>
        <p:sp>
          <p:nvSpPr>
            <p:cNvPr id="1004" name="Google Shape;1004;p35"/>
            <p:cNvSpPr/>
            <p:nvPr/>
          </p:nvSpPr>
          <p:spPr>
            <a:xfrm>
              <a:off x="7486792" y="3972159"/>
              <a:ext cx="1911978" cy="956446"/>
            </a:xfrm>
            <a:custGeom>
              <a:avLst/>
              <a:gdLst/>
              <a:ahLst/>
              <a:cxnLst/>
              <a:rect l="l" t="t" r="r" b="b"/>
              <a:pathLst>
                <a:path w="53984" h="27003" extrusionOk="0">
                  <a:moveTo>
                    <a:pt x="27002" y="0"/>
                  </a:moveTo>
                  <a:lnTo>
                    <a:pt x="0" y="13501"/>
                  </a:lnTo>
                  <a:lnTo>
                    <a:pt x="27002" y="27002"/>
                  </a:lnTo>
                  <a:lnTo>
                    <a:pt x="53983" y="13501"/>
                  </a:lnTo>
                  <a:lnTo>
                    <a:pt x="27002" y="0"/>
                  </a:lnTo>
                  <a:close/>
                </a:path>
              </a:pathLst>
            </a:cu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8442773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1" y="7535"/>
                  </a:moveTo>
                  <a:lnTo>
                    <a:pt x="5162" y="0"/>
                  </a:lnTo>
                  <a:lnTo>
                    <a:pt x="27457" y="11148"/>
                  </a:lnTo>
                  <a:lnTo>
                    <a:pt x="22275" y="186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700218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27456" y="7535"/>
                  </a:moveTo>
                  <a:lnTo>
                    <a:pt x="22275" y="0"/>
                  </a:lnTo>
                  <a:lnTo>
                    <a:pt x="0" y="11148"/>
                  </a:lnTo>
                  <a:lnTo>
                    <a:pt x="5161" y="186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7839591" y="3511931"/>
              <a:ext cx="1204747" cy="602159"/>
            </a:xfrm>
            <a:custGeom>
              <a:avLst/>
              <a:gdLst/>
              <a:ahLst/>
              <a:cxnLst/>
              <a:rect l="l" t="t" r="r" b="b"/>
              <a:pathLst>
                <a:path w="44612" h="22296" extrusionOk="0">
                  <a:moveTo>
                    <a:pt x="22316" y="0"/>
                  </a:moveTo>
                  <a:lnTo>
                    <a:pt x="0" y="11148"/>
                  </a:lnTo>
                  <a:lnTo>
                    <a:pt x="22316" y="22295"/>
                  </a:lnTo>
                  <a:lnTo>
                    <a:pt x="4461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874157" y="3529216"/>
              <a:ext cx="1135614" cy="567590"/>
            </a:xfrm>
            <a:custGeom>
              <a:avLst/>
              <a:gdLst/>
              <a:ahLst/>
              <a:cxnLst/>
              <a:rect l="l" t="t" r="r" b="b"/>
              <a:pathLst>
                <a:path w="42052" h="21016" extrusionOk="0">
                  <a:moveTo>
                    <a:pt x="0" y="10508"/>
                  </a:moveTo>
                  <a:lnTo>
                    <a:pt x="21036" y="0"/>
                  </a:lnTo>
                  <a:lnTo>
                    <a:pt x="42051" y="10508"/>
                  </a:lnTo>
                  <a:lnTo>
                    <a:pt x="21036" y="210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839591" y="3812981"/>
              <a:ext cx="602644" cy="965113"/>
            </a:xfrm>
            <a:custGeom>
              <a:avLst/>
              <a:gdLst/>
              <a:ahLst/>
              <a:cxnLst/>
              <a:rect l="l" t="t" r="r" b="b"/>
              <a:pathLst>
                <a:path w="22316" h="35735" extrusionOk="0">
                  <a:moveTo>
                    <a:pt x="0" y="1"/>
                  </a:moveTo>
                  <a:lnTo>
                    <a:pt x="0" y="24587"/>
                  </a:lnTo>
                  <a:lnTo>
                    <a:pt x="22316" y="35735"/>
                  </a:lnTo>
                  <a:lnTo>
                    <a:pt x="22316" y="11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8442206" y="3812981"/>
              <a:ext cx="602130" cy="965113"/>
            </a:xfrm>
            <a:custGeom>
              <a:avLst/>
              <a:gdLst/>
              <a:ahLst/>
              <a:cxnLst/>
              <a:rect l="l" t="t" r="r" b="b"/>
              <a:pathLst>
                <a:path w="22297" h="35735" extrusionOk="0">
                  <a:moveTo>
                    <a:pt x="22296" y="1"/>
                  </a:moveTo>
                  <a:lnTo>
                    <a:pt x="22296" y="24587"/>
                  </a:lnTo>
                  <a:lnTo>
                    <a:pt x="1" y="35735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486818" y="4617499"/>
              <a:ext cx="156116" cy="94796"/>
            </a:xfrm>
            <a:custGeom>
              <a:avLst/>
              <a:gdLst/>
              <a:ahLst/>
              <a:cxnLst/>
              <a:rect l="l" t="t" r="r" b="b"/>
              <a:pathLst>
                <a:path w="5781" h="3510" extrusionOk="0">
                  <a:moveTo>
                    <a:pt x="5781" y="0"/>
                  </a:moveTo>
                  <a:lnTo>
                    <a:pt x="0" y="2890"/>
                  </a:lnTo>
                  <a:lnTo>
                    <a:pt x="0" y="3510"/>
                  </a:lnTo>
                  <a:lnTo>
                    <a:pt x="5781" y="62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486818" y="4580688"/>
              <a:ext cx="156116" cy="94823"/>
            </a:xfrm>
            <a:custGeom>
              <a:avLst/>
              <a:gdLst/>
              <a:ahLst/>
              <a:cxnLst/>
              <a:rect l="l" t="t" r="r" b="b"/>
              <a:pathLst>
                <a:path w="5781" h="3511" extrusionOk="0">
                  <a:moveTo>
                    <a:pt x="5781" y="1"/>
                  </a:moveTo>
                  <a:lnTo>
                    <a:pt x="0" y="2891"/>
                  </a:lnTo>
                  <a:lnTo>
                    <a:pt x="0" y="3510"/>
                  </a:lnTo>
                  <a:lnTo>
                    <a:pt x="5781" y="60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8486818" y="4580688"/>
              <a:ext cx="81987" cy="57472"/>
            </a:xfrm>
            <a:custGeom>
              <a:avLst/>
              <a:gdLst/>
              <a:ahLst/>
              <a:cxnLst/>
              <a:rect l="l" t="t" r="r" b="b"/>
              <a:pathLst>
                <a:path w="3036" h="2128" extrusionOk="0">
                  <a:moveTo>
                    <a:pt x="3035" y="1"/>
                  </a:moveTo>
                  <a:lnTo>
                    <a:pt x="0" y="1528"/>
                  </a:lnTo>
                  <a:lnTo>
                    <a:pt x="0" y="2127"/>
                  </a:lnTo>
                  <a:lnTo>
                    <a:pt x="3035" y="620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7700218" y="3812981"/>
              <a:ext cx="742016" cy="584874"/>
            </a:xfrm>
            <a:custGeom>
              <a:avLst/>
              <a:gdLst/>
              <a:ahLst/>
              <a:cxnLst/>
              <a:rect l="l" t="t" r="r" b="b"/>
              <a:pathLst>
                <a:path w="27477" h="21656" extrusionOk="0">
                  <a:moveTo>
                    <a:pt x="5161" y="1"/>
                  </a:moveTo>
                  <a:lnTo>
                    <a:pt x="0" y="10508"/>
                  </a:lnTo>
                  <a:lnTo>
                    <a:pt x="22295" y="21656"/>
                  </a:lnTo>
                  <a:lnTo>
                    <a:pt x="27477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8442206" y="3812981"/>
              <a:ext cx="742043" cy="584874"/>
            </a:xfrm>
            <a:custGeom>
              <a:avLst/>
              <a:gdLst/>
              <a:ahLst/>
              <a:cxnLst/>
              <a:rect l="l" t="t" r="r" b="b"/>
              <a:pathLst>
                <a:path w="27478" h="21656" extrusionOk="0">
                  <a:moveTo>
                    <a:pt x="22296" y="1"/>
                  </a:moveTo>
                  <a:lnTo>
                    <a:pt x="27478" y="10508"/>
                  </a:lnTo>
                  <a:lnTo>
                    <a:pt x="5162" y="21656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8442206" y="3529216"/>
              <a:ext cx="567564" cy="567590"/>
            </a:xfrm>
            <a:custGeom>
              <a:avLst/>
              <a:gdLst/>
              <a:ahLst/>
              <a:cxnLst/>
              <a:rect l="l" t="t" r="r" b="b"/>
              <a:pathLst>
                <a:path w="21017" h="21016" extrusionOk="0">
                  <a:moveTo>
                    <a:pt x="1" y="0"/>
                  </a:moveTo>
                  <a:lnTo>
                    <a:pt x="1" y="21015"/>
                  </a:lnTo>
                  <a:lnTo>
                    <a:pt x="21016" y="10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7874157" y="4325362"/>
              <a:ext cx="194571" cy="228051"/>
            </a:xfrm>
            <a:custGeom>
              <a:avLst/>
              <a:gdLst/>
              <a:ahLst/>
              <a:cxnLst/>
              <a:rect l="l" t="t" r="r" b="b"/>
              <a:pathLst>
                <a:path w="7205" h="8444" extrusionOk="0">
                  <a:moveTo>
                    <a:pt x="7205" y="3592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7205" y="8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7874157" y="4255656"/>
              <a:ext cx="115419" cy="90907"/>
            </a:xfrm>
            <a:custGeom>
              <a:avLst/>
              <a:gdLst/>
              <a:ahLst/>
              <a:cxnLst/>
              <a:rect l="l" t="t" r="r" b="b"/>
              <a:pathLst>
                <a:path w="4274" h="3366" extrusionOk="0">
                  <a:moveTo>
                    <a:pt x="4273" y="2148"/>
                  </a:moveTo>
                  <a:lnTo>
                    <a:pt x="0" y="1"/>
                  </a:lnTo>
                  <a:lnTo>
                    <a:pt x="0" y="1239"/>
                  </a:lnTo>
                  <a:lnTo>
                    <a:pt x="4273" y="3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35"/>
            <p:cNvGrpSpPr/>
            <p:nvPr/>
          </p:nvGrpSpPr>
          <p:grpSpPr>
            <a:xfrm rot="3798569" flipH="1">
              <a:off x="8049743" y="3020674"/>
              <a:ext cx="786095" cy="579169"/>
              <a:chOff x="7244546" y="2788500"/>
              <a:chExt cx="513214" cy="378119"/>
            </a:xfrm>
          </p:grpSpPr>
          <p:grpSp>
            <p:nvGrpSpPr>
              <p:cNvPr id="1020" name="Google Shape;1020;p35"/>
              <p:cNvGrpSpPr/>
              <p:nvPr/>
            </p:nvGrpSpPr>
            <p:grpSpPr>
              <a:xfrm>
                <a:off x="7244546" y="2877996"/>
                <a:ext cx="349647" cy="288623"/>
                <a:chOff x="7244546" y="2877996"/>
                <a:chExt cx="349647" cy="288623"/>
              </a:xfrm>
            </p:grpSpPr>
            <p:sp>
              <p:nvSpPr>
                <p:cNvPr id="1021" name="Google Shape;1021;p35"/>
                <p:cNvSpPr/>
                <p:nvPr/>
              </p:nvSpPr>
              <p:spPr>
                <a:xfrm>
                  <a:off x="7244546" y="3148215"/>
                  <a:ext cx="19400" cy="18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627" extrusionOk="0">
                      <a:moveTo>
                        <a:pt x="356" y="0"/>
                      </a:moveTo>
                      <a:cubicBezTo>
                        <a:pt x="261" y="0"/>
                        <a:pt x="167" y="51"/>
                        <a:pt x="124" y="152"/>
                      </a:cubicBezTo>
                      <a:lnTo>
                        <a:pt x="62" y="255"/>
                      </a:lnTo>
                      <a:cubicBezTo>
                        <a:pt x="0" y="400"/>
                        <a:pt x="62" y="544"/>
                        <a:pt x="186" y="606"/>
                      </a:cubicBezTo>
                      <a:cubicBezTo>
                        <a:pt x="227" y="627"/>
                        <a:pt x="269" y="627"/>
                        <a:pt x="310" y="627"/>
                      </a:cubicBezTo>
                      <a:cubicBezTo>
                        <a:pt x="392" y="627"/>
                        <a:pt x="496" y="565"/>
                        <a:pt x="537" y="482"/>
                      </a:cubicBezTo>
                      <a:lnTo>
                        <a:pt x="599" y="379"/>
                      </a:lnTo>
                      <a:cubicBezTo>
                        <a:pt x="661" y="235"/>
                        <a:pt x="599" y="90"/>
                        <a:pt x="475" y="28"/>
                      </a:cubicBezTo>
                      <a:cubicBezTo>
                        <a:pt x="438" y="10"/>
                        <a:pt x="397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7269376" y="2893905"/>
                  <a:ext cx="273894" cy="22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7764" extrusionOk="0">
                      <a:moveTo>
                        <a:pt x="9049" y="1"/>
                      </a:moveTo>
                      <a:cubicBezTo>
                        <a:pt x="9019" y="1"/>
                        <a:pt x="8989" y="7"/>
                        <a:pt x="8960" y="22"/>
                      </a:cubicBezTo>
                      <a:lnTo>
                        <a:pt x="8692" y="125"/>
                      </a:lnTo>
                      <a:cubicBezTo>
                        <a:pt x="8444" y="228"/>
                        <a:pt x="8506" y="600"/>
                        <a:pt x="8795" y="621"/>
                      </a:cubicBezTo>
                      <a:lnTo>
                        <a:pt x="8795" y="600"/>
                      </a:lnTo>
                      <a:lnTo>
                        <a:pt x="8877" y="600"/>
                      </a:lnTo>
                      <a:lnTo>
                        <a:pt x="9146" y="497"/>
                      </a:lnTo>
                      <a:cubicBezTo>
                        <a:pt x="9270" y="455"/>
                        <a:pt x="9332" y="311"/>
                        <a:pt x="9290" y="166"/>
                      </a:cubicBezTo>
                      <a:cubicBezTo>
                        <a:pt x="9243" y="71"/>
                        <a:pt x="9147" y="1"/>
                        <a:pt x="9049" y="1"/>
                      </a:cubicBezTo>
                      <a:close/>
                      <a:moveTo>
                        <a:pt x="7346" y="764"/>
                      </a:moveTo>
                      <a:cubicBezTo>
                        <a:pt x="7302" y="764"/>
                        <a:pt x="7255" y="777"/>
                        <a:pt x="7205" y="806"/>
                      </a:cubicBezTo>
                      <a:lnTo>
                        <a:pt x="6958" y="930"/>
                      </a:lnTo>
                      <a:cubicBezTo>
                        <a:pt x="6710" y="1054"/>
                        <a:pt x="6813" y="1405"/>
                        <a:pt x="7081" y="1405"/>
                      </a:cubicBezTo>
                      <a:cubicBezTo>
                        <a:pt x="7123" y="1405"/>
                        <a:pt x="7164" y="1384"/>
                        <a:pt x="7205" y="1384"/>
                      </a:cubicBezTo>
                      <a:lnTo>
                        <a:pt x="7432" y="1260"/>
                      </a:lnTo>
                      <a:cubicBezTo>
                        <a:pt x="7710" y="1122"/>
                        <a:pt x="7579" y="764"/>
                        <a:pt x="7346" y="764"/>
                      </a:cubicBezTo>
                      <a:close/>
                      <a:moveTo>
                        <a:pt x="5693" y="1716"/>
                      </a:moveTo>
                      <a:cubicBezTo>
                        <a:pt x="5649" y="1716"/>
                        <a:pt x="5602" y="1728"/>
                        <a:pt x="5554" y="1756"/>
                      </a:cubicBezTo>
                      <a:lnTo>
                        <a:pt x="5327" y="1900"/>
                      </a:lnTo>
                      <a:cubicBezTo>
                        <a:pt x="5203" y="1983"/>
                        <a:pt x="5182" y="2148"/>
                        <a:pt x="5265" y="2272"/>
                      </a:cubicBezTo>
                      <a:cubicBezTo>
                        <a:pt x="5306" y="2334"/>
                        <a:pt x="5389" y="2375"/>
                        <a:pt x="5471" y="2375"/>
                      </a:cubicBezTo>
                      <a:cubicBezTo>
                        <a:pt x="5512" y="2375"/>
                        <a:pt x="5574" y="2355"/>
                        <a:pt x="5616" y="2334"/>
                      </a:cubicBezTo>
                      <a:lnTo>
                        <a:pt x="5843" y="2189"/>
                      </a:lnTo>
                      <a:cubicBezTo>
                        <a:pt x="6049" y="2017"/>
                        <a:pt x="5912" y="1716"/>
                        <a:pt x="5693" y="1716"/>
                      </a:cubicBezTo>
                      <a:close/>
                      <a:moveTo>
                        <a:pt x="4180" y="2823"/>
                      </a:moveTo>
                      <a:cubicBezTo>
                        <a:pt x="4121" y="2823"/>
                        <a:pt x="4061" y="2845"/>
                        <a:pt x="4005" y="2891"/>
                      </a:cubicBezTo>
                      <a:cubicBezTo>
                        <a:pt x="3944" y="2933"/>
                        <a:pt x="3861" y="2995"/>
                        <a:pt x="3799" y="3056"/>
                      </a:cubicBezTo>
                      <a:cubicBezTo>
                        <a:pt x="3696" y="3139"/>
                        <a:pt x="3675" y="3304"/>
                        <a:pt x="3778" y="3428"/>
                      </a:cubicBezTo>
                      <a:cubicBezTo>
                        <a:pt x="3820" y="3469"/>
                        <a:pt x="3882" y="3511"/>
                        <a:pt x="3964" y="3511"/>
                      </a:cubicBezTo>
                      <a:cubicBezTo>
                        <a:pt x="4026" y="3511"/>
                        <a:pt x="4088" y="3490"/>
                        <a:pt x="4129" y="3449"/>
                      </a:cubicBezTo>
                      <a:lnTo>
                        <a:pt x="4336" y="3284"/>
                      </a:lnTo>
                      <a:cubicBezTo>
                        <a:pt x="4439" y="3180"/>
                        <a:pt x="4460" y="3036"/>
                        <a:pt x="4377" y="2912"/>
                      </a:cubicBezTo>
                      <a:cubicBezTo>
                        <a:pt x="4320" y="2855"/>
                        <a:pt x="4251" y="2823"/>
                        <a:pt x="4180" y="2823"/>
                      </a:cubicBezTo>
                      <a:close/>
                      <a:moveTo>
                        <a:pt x="2785" y="4090"/>
                      </a:moveTo>
                      <a:cubicBezTo>
                        <a:pt x="2724" y="4090"/>
                        <a:pt x="2659" y="4114"/>
                        <a:pt x="2602" y="4171"/>
                      </a:cubicBezTo>
                      <a:cubicBezTo>
                        <a:pt x="2540" y="4233"/>
                        <a:pt x="2478" y="4295"/>
                        <a:pt x="2416" y="4357"/>
                      </a:cubicBezTo>
                      <a:cubicBezTo>
                        <a:pt x="2313" y="4460"/>
                        <a:pt x="2313" y="4625"/>
                        <a:pt x="2416" y="4729"/>
                      </a:cubicBezTo>
                      <a:cubicBezTo>
                        <a:pt x="2457" y="4770"/>
                        <a:pt x="2519" y="4791"/>
                        <a:pt x="2602" y="4811"/>
                      </a:cubicBezTo>
                      <a:cubicBezTo>
                        <a:pt x="2664" y="4811"/>
                        <a:pt x="2726" y="4770"/>
                        <a:pt x="2787" y="4729"/>
                      </a:cubicBezTo>
                      <a:lnTo>
                        <a:pt x="2973" y="4543"/>
                      </a:lnTo>
                      <a:cubicBezTo>
                        <a:pt x="3163" y="4353"/>
                        <a:pt x="2989" y="4090"/>
                        <a:pt x="2785" y="4090"/>
                      </a:cubicBezTo>
                      <a:close/>
                      <a:moveTo>
                        <a:pt x="1521" y="5475"/>
                      </a:moveTo>
                      <a:cubicBezTo>
                        <a:pt x="1452" y="5475"/>
                        <a:pt x="1381" y="5505"/>
                        <a:pt x="1322" y="5575"/>
                      </a:cubicBezTo>
                      <a:lnTo>
                        <a:pt x="1157" y="5802"/>
                      </a:lnTo>
                      <a:cubicBezTo>
                        <a:pt x="1074" y="5905"/>
                        <a:pt x="1095" y="6070"/>
                        <a:pt x="1198" y="6153"/>
                      </a:cubicBezTo>
                      <a:cubicBezTo>
                        <a:pt x="1239" y="6194"/>
                        <a:pt x="1301" y="6215"/>
                        <a:pt x="1363" y="6215"/>
                      </a:cubicBezTo>
                      <a:cubicBezTo>
                        <a:pt x="1446" y="6215"/>
                        <a:pt x="1508" y="6174"/>
                        <a:pt x="1570" y="6112"/>
                      </a:cubicBezTo>
                      <a:lnTo>
                        <a:pt x="1735" y="5905"/>
                      </a:lnTo>
                      <a:cubicBezTo>
                        <a:pt x="1887" y="5707"/>
                        <a:pt x="1713" y="5475"/>
                        <a:pt x="1521" y="5475"/>
                      </a:cubicBezTo>
                      <a:close/>
                      <a:moveTo>
                        <a:pt x="431" y="7018"/>
                      </a:moveTo>
                      <a:cubicBezTo>
                        <a:pt x="348" y="7018"/>
                        <a:pt x="260" y="7064"/>
                        <a:pt x="207" y="7144"/>
                      </a:cubicBezTo>
                      <a:lnTo>
                        <a:pt x="63" y="7371"/>
                      </a:lnTo>
                      <a:cubicBezTo>
                        <a:pt x="1" y="7495"/>
                        <a:pt x="42" y="7660"/>
                        <a:pt x="145" y="7722"/>
                      </a:cubicBezTo>
                      <a:cubicBezTo>
                        <a:pt x="186" y="7743"/>
                        <a:pt x="248" y="7763"/>
                        <a:pt x="290" y="7763"/>
                      </a:cubicBezTo>
                      <a:cubicBezTo>
                        <a:pt x="372" y="7763"/>
                        <a:pt x="455" y="7722"/>
                        <a:pt x="517" y="7639"/>
                      </a:cubicBezTo>
                      <a:lnTo>
                        <a:pt x="641" y="7412"/>
                      </a:lnTo>
                      <a:cubicBezTo>
                        <a:pt x="723" y="7288"/>
                        <a:pt x="682" y="7144"/>
                        <a:pt x="558" y="7061"/>
                      </a:cubicBezTo>
                      <a:cubicBezTo>
                        <a:pt x="521" y="7032"/>
                        <a:pt x="477" y="7018"/>
                        <a:pt x="431" y="70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7568453" y="2877996"/>
                  <a:ext cx="25740" cy="1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567" extrusionOk="0">
                      <a:moveTo>
                        <a:pt x="502" y="1"/>
                      </a:moveTo>
                      <a:cubicBezTo>
                        <a:pt x="483" y="1"/>
                        <a:pt x="463" y="3"/>
                        <a:pt x="442" y="6"/>
                      </a:cubicBezTo>
                      <a:lnTo>
                        <a:pt x="318" y="48"/>
                      </a:lnTo>
                      <a:cubicBezTo>
                        <a:pt x="1" y="87"/>
                        <a:pt x="46" y="566"/>
                        <a:pt x="362" y="566"/>
                      </a:cubicBezTo>
                      <a:cubicBezTo>
                        <a:pt x="374" y="566"/>
                        <a:pt x="387" y="565"/>
                        <a:pt x="401" y="564"/>
                      </a:cubicBezTo>
                      <a:cubicBezTo>
                        <a:pt x="421" y="543"/>
                        <a:pt x="442" y="543"/>
                        <a:pt x="463" y="543"/>
                      </a:cubicBezTo>
                      <a:lnTo>
                        <a:pt x="587" y="502"/>
                      </a:lnTo>
                      <a:cubicBezTo>
                        <a:pt x="877" y="405"/>
                        <a:pt x="786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4" name="Google Shape;1024;p35"/>
              <p:cNvSpPr/>
              <p:nvPr/>
            </p:nvSpPr>
            <p:spPr>
              <a:xfrm>
                <a:off x="7613534" y="2792140"/>
                <a:ext cx="50922" cy="8908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35" extrusionOk="0">
                    <a:moveTo>
                      <a:pt x="599" y="723"/>
                    </a:moveTo>
                    <a:cubicBezTo>
                      <a:pt x="578" y="681"/>
                      <a:pt x="558" y="640"/>
                      <a:pt x="537" y="619"/>
                    </a:cubicBezTo>
                    <a:lnTo>
                      <a:pt x="537" y="619"/>
                    </a:lnTo>
                    <a:cubicBezTo>
                      <a:pt x="537" y="578"/>
                      <a:pt x="516" y="557"/>
                      <a:pt x="516" y="516"/>
                    </a:cubicBezTo>
                    <a:cubicBezTo>
                      <a:pt x="516" y="516"/>
                      <a:pt x="516" y="496"/>
                      <a:pt x="516" y="496"/>
                    </a:cubicBezTo>
                    <a:cubicBezTo>
                      <a:pt x="516" y="475"/>
                      <a:pt x="516" y="454"/>
                      <a:pt x="516" y="454"/>
                    </a:cubicBezTo>
                    <a:cubicBezTo>
                      <a:pt x="516" y="392"/>
                      <a:pt x="516" y="351"/>
                      <a:pt x="516" y="310"/>
                    </a:cubicBezTo>
                    <a:cubicBezTo>
                      <a:pt x="537" y="186"/>
                      <a:pt x="599" y="62"/>
                      <a:pt x="702" y="0"/>
                    </a:cubicBezTo>
                    <a:lnTo>
                      <a:pt x="207" y="289"/>
                    </a:lnTo>
                    <a:cubicBezTo>
                      <a:pt x="103" y="351"/>
                      <a:pt x="21" y="475"/>
                      <a:pt x="21" y="599"/>
                    </a:cubicBezTo>
                    <a:cubicBezTo>
                      <a:pt x="0" y="640"/>
                      <a:pt x="0" y="681"/>
                      <a:pt x="21" y="743"/>
                    </a:cubicBezTo>
                    <a:lnTo>
                      <a:pt x="21" y="764"/>
                    </a:lnTo>
                    <a:cubicBezTo>
                      <a:pt x="21" y="764"/>
                      <a:pt x="21" y="785"/>
                      <a:pt x="21" y="785"/>
                    </a:cubicBezTo>
                    <a:lnTo>
                      <a:pt x="21" y="805"/>
                    </a:lnTo>
                    <a:cubicBezTo>
                      <a:pt x="21" y="805"/>
                      <a:pt x="21" y="826"/>
                      <a:pt x="21" y="826"/>
                    </a:cubicBezTo>
                    <a:lnTo>
                      <a:pt x="21" y="867"/>
                    </a:lnTo>
                    <a:cubicBezTo>
                      <a:pt x="21" y="888"/>
                      <a:pt x="21" y="888"/>
                      <a:pt x="21" y="908"/>
                    </a:cubicBezTo>
                    <a:lnTo>
                      <a:pt x="21" y="908"/>
                    </a:lnTo>
                    <a:lnTo>
                      <a:pt x="21" y="908"/>
                    </a:lnTo>
                    <a:cubicBezTo>
                      <a:pt x="42" y="908"/>
                      <a:pt x="42" y="929"/>
                      <a:pt x="42" y="950"/>
                    </a:cubicBezTo>
                    <a:cubicBezTo>
                      <a:pt x="62" y="950"/>
                      <a:pt x="62" y="970"/>
                      <a:pt x="62" y="991"/>
                    </a:cubicBezTo>
                    <a:lnTo>
                      <a:pt x="62" y="991"/>
                    </a:lnTo>
                    <a:lnTo>
                      <a:pt x="1239" y="3035"/>
                    </a:lnTo>
                    <a:lnTo>
                      <a:pt x="1734" y="27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>
                <a:off x="7598390" y="2899981"/>
                <a:ext cx="136947" cy="80631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2747" extrusionOk="0">
                    <a:moveTo>
                      <a:pt x="3819" y="2726"/>
                    </a:moveTo>
                    <a:lnTo>
                      <a:pt x="3840" y="2726"/>
                    </a:lnTo>
                    <a:cubicBezTo>
                      <a:pt x="3881" y="2726"/>
                      <a:pt x="3902" y="2746"/>
                      <a:pt x="3943" y="2746"/>
                    </a:cubicBezTo>
                    <a:lnTo>
                      <a:pt x="4026" y="2746"/>
                    </a:lnTo>
                    <a:lnTo>
                      <a:pt x="4067" y="2746"/>
                    </a:lnTo>
                    <a:lnTo>
                      <a:pt x="4088" y="2746"/>
                    </a:lnTo>
                    <a:lnTo>
                      <a:pt x="4108" y="2746"/>
                    </a:lnTo>
                    <a:lnTo>
                      <a:pt x="4129" y="274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666" y="2437"/>
                    </a:lnTo>
                    <a:lnTo>
                      <a:pt x="4666" y="2437"/>
                    </a:lnTo>
                    <a:cubicBezTo>
                      <a:pt x="4645" y="2457"/>
                      <a:pt x="4624" y="2457"/>
                      <a:pt x="4583" y="2478"/>
                    </a:cubicBezTo>
                    <a:lnTo>
                      <a:pt x="4583" y="2478"/>
                    </a:lnTo>
                    <a:cubicBezTo>
                      <a:pt x="4562" y="2478"/>
                      <a:pt x="4542" y="2478"/>
                      <a:pt x="4500" y="2478"/>
                    </a:cubicBezTo>
                    <a:lnTo>
                      <a:pt x="4500" y="2478"/>
                    </a:lnTo>
                    <a:lnTo>
                      <a:pt x="4439" y="2478"/>
                    </a:lnTo>
                    <a:cubicBezTo>
                      <a:pt x="4418" y="2478"/>
                      <a:pt x="4377" y="2457"/>
                      <a:pt x="4335" y="2457"/>
                    </a:cubicBezTo>
                    <a:lnTo>
                      <a:pt x="4315" y="2457"/>
                    </a:lnTo>
                    <a:cubicBezTo>
                      <a:pt x="4273" y="2437"/>
                      <a:pt x="4253" y="2416"/>
                      <a:pt x="4211" y="2395"/>
                    </a:cubicBezTo>
                    <a:lnTo>
                      <a:pt x="4150" y="2333"/>
                    </a:lnTo>
                    <a:lnTo>
                      <a:pt x="4150" y="2333"/>
                    </a:lnTo>
                    <a:cubicBezTo>
                      <a:pt x="4108" y="2313"/>
                      <a:pt x="4088" y="2292"/>
                      <a:pt x="4067" y="2251"/>
                    </a:cubicBezTo>
                    <a:lnTo>
                      <a:pt x="4067" y="2251"/>
                    </a:lnTo>
                    <a:cubicBezTo>
                      <a:pt x="4046" y="2230"/>
                      <a:pt x="4026" y="2189"/>
                      <a:pt x="4005" y="2168"/>
                    </a:cubicBezTo>
                    <a:lnTo>
                      <a:pt x="2849" y="125"/>
                    </a:lnTo>
                    <a:lnTo>
                      <a:pt x="1239" y="992"/>
                    </a:lnTo>
                    <a:cubicBezTo>
                      <a:pt x="1218" y="992"/>
                      <a:pt x="1177" y="1012"/>
                      <a:pt x="1156" y="1012"/>
                    </a:cubicBezTo>
                    <a:lnTo>
                      <a:pt x="1156" y="1012"/>
                    </a:lnTo>
                    <a:lnTo>
                      <a:pt x="1074" y="1012"/>
                    </a:lnTo>
                    <a:lnTo>
                      <a:pt x="1053" y="1012"/>
                    </a:lnTo>
                    <a:lnTo>
                      <a:pt x="1012" y="1012"/>
                    </a:lnTo>
                    <a:cubicBezTo>
                      <a:pt x="970" y="1012"/>
                      <a:pt x="950" y="992"/>
                      <a:pt x="908" y="992"/>
                    </a:cubicBezTo>
                    <a:lnTo>
                      <a:pt x="888" y="992"/>
                    </a:lnTo>
                    <a:cubicBezTo>
                      <a:pt x="847" y="971"/>
                      <a:pt x="805" y="950"/>
                      <a:pt x="785" y="930"/>
                    </a:cubicBezTo>
                    <a:cubicBezTo>
                      <a:pt x="743" y="909"/>
                      <a:pt x="723" y="888"/>
                      <a:pt x="702" y="868"/>
                    </a:cubicBezTo>
                    <a:lnTo>
                      <a:pt x="702" y="868"/>
                    </a:lnTo>
                    <a:cubicBezTo>
                      <a:pt x="681" y="847"/>
                      <a:pt x="661" y="826"/>
                      <a:pt x="640" y="806"/>
                    </a:cubicBezTo>
                    <a:lnTo>
                      <a:pt x="640" y="806"/>
                    </a:lnTo>
                    <a:cubicBezTo>
                      <a:pt x="619" y="764"/>
                      <a:pt x="599" y="744"/>
                      <a:pt x="578" y="703"/>
                    </a:cubicBezTo>
                    <a:cubicBezTo>
                      <a:pt x="558" y="682"/>
                      <a:pt x="537" y="641"/>
                      <a:pt x="537" y="599"/>
                    </a:cubicBezTo>
                    <a:lnTo>
                      <a:pt x="537" y="599"/>
                    </a:lnTo>
                    <a:cubicBezTo>
                      <a:pt x="516" y="579"/>
                      <a:pt x="496" y="537"/>
                      <a:pt x="496" y="517"/>
                    </a:cubicBezTo>
                    <a:lnTo>
                      <a:pt x="496" y="496"/>
                    </a:lnTo>
                    <a:lnTo>
                      <a:pt x="496" y="434"/>
                    </a:lnTo>
                    <a:cubicBezTo>
                      <a:pt x="496" y="393"/>
                      <a:pt x="496" y="352"/>
                      <a:pt x="496" y="290"/>
                    </a:cubicBezTo>
                    <a:cubicBezTo>
                      <a:pt x="516" y="166"/>
                      <a:pt x="578" y="63"/>
                      <a:pt x="681" y="1"/>
                    </a:cubicBezTo>
                    <a:lnTo>
                      <a:pt x="186" y="290"/>
                    </a:lnTo>
                    <a:cubicBezTo>
                      <a:pt x="83" y="352"/>
                      <a:pt x="21" y="455"/>
                      <a:pt x="0" y="579"/>
                    </a:cubicBezTo>
                    <a:cubicBezTo>
                      <a:pt x="0" y="641"/>
                      <a:pt x="0" y="682"/>
                      <a:pt x="0" y="723"/>
                    </a:cubicBezTo>
                    <a:lnTo>
                      <a:pt x="0" y="744"/>
                    </a:lnTo>
                    <a:lnTo>
                      <a:pt x="0" y="785"/>
                    </a:lnTo>
                    <a:cubicBezTo>
                      <a:pt x="0" y="785"/>
                      <a:pt x="0" y="785"/>
                      <a:pt x="0" y="806"/>
                    </a:cubicBezTo>
                    <a:lnTo>
                      <a:pt x="0" y="806"/>
                    </a:lnTo>
                    <a:cubicBezTo>
                      <a:pt x="0" y="826"/>
                      <a:pt x="21" y="847"/>
                      <a:pt x="21" y="868"/>
                    </a:cubicBezTo>
                    <a:lnTo>
                      <a:pt x="21" y="888"/>
                    </a:lnTo>
                    <a:lnTo>
                      <a:pt x="21" y="888"/>
                    </a:lnTo>
                    <a:cubicBezTo>
                      <a:pt x="21" y="909"/>
                      <a:pt x="21" y="909"/>
                      <a:pt x="21" y="909"/>
                    </a:cubicBezTo>
                    <a:lnTo>
                      <a:pt x="41" y="950"/>
                    </a:lnTo>
                    <a:lnTo>
                      <a:pt x="62" y="992"/>
                    </a:lnTo>
                    <a:lnTo>
                      <a:pt x="62" y="992"/>
                    </a:lnTo>
                    <a:lnTo>
                      <a:pt x="83" y="1012"/>
                    </a:lnTo>
                    <a:cubicBezTo>
                      <a:pt x="83" y="1033"/>
                      <a:pt x="83" y="1053"/>
                      <a:pt x="103" y="1053"/>
                    </a:cubicBezTo>
                    <a:lnTo>
                      <a:pt x="124" y="1095"/>
                    </a:lnTo>
                    <a:lnTo>
                      <a:pt x="124" y="1095"/>
                    </a:lnTo>
                    <a:lnTo>
                      <a:pt x="124" y="1095"/>
                    </a:lnTo>
                    <a:lnTo>
                      <a:pt x="145" y="1115"/>
                    </a:lnTo>
                    <a:cubicBezTo>
                      <a:pt x="165" y="1136"/>
                      <a:pt x="165" y="1136"/>
                      <a:pt x="186" y="1157"/>
                    </a:cubicBezTo>
                    <a:lnTo>
                      <a:pt x="186" y="1157"/>
                    </a:lnTo>
                    <a:lnTo>
                      <a:pt x="248" y="1198"/>
                    </a:lnTo>
                    <a:lnTo>
                      <a:pt x="248" y="1198"/>
                    </a:lnTo>
                    <a:cubicBezTo>
                      <a:pt x="268" y="1219"/>
                      <a:pt x="310" y="1239"/>
                      <a:pt x="351" y="1260"/>
                    </a:cubicBezTo>
                    <a:lnTo>
                      <a:pt x="372" y="1260"/>
                    </a:lnTo>
                    <a:lnTo>
                      <a:pt x="475" y="1281"/>
                    </a:lnTo>
                    <a:lnTo>
                      <a:pt x="496" y="1281"/>
                    </a:lnTo>
                    <a:lnTo>
                      <a:pt x="558" y="1281"/>
                    </a:lnTo>
                    <a:lnTo>
                      <a:pt x="599" y="1281"/>
                    </a:lnTo>
                    <a:lnTo>
                      <a:pt x="619" y="1281"/>
                    </a:lnTo>
                    <a:lnTo>
                      <a:pt x="619" y="1281"/>
                    </a:lnTo>
                    <a:lnTo>
                      <a:pt x="661" y="1281"/>
                    </a:lnTo>
                    <a:lnTo>
                      <a:pt x="681" y="1260"/>
                    </a:lnTo>
                    <a:lnTo>
                      <a:pt x="681" y="1260"/>
                    </a:lnTo>
                    <a:lnTo>
                      <a:pt x="2292" y="352"/>
                    </a:lnTo>
                    <a:lnTo>
                      <a:pt x="3448" y="2416"/>
                    </a:lnTo>
                    <a:lnTo>
                      <a:pt x="3468" y="2437"/>
                    </a:lnTo>
                    <a:lnTo>
                      <a:pt x="3489" y="2478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51" y="2540"/>
                    </a:lnTo>
                    <a:lnTo>
                      <a:pt x="3592" y="2581"/>
                    </a:lnTo>
                    <a:lnTo>
                      <a:pt x="3592" y="2581"/>
                    </a:lnTo>
                    <a:lnTo>
                      <a:pt x="3633" y="2622"/>
                    </a:lnTo>
                    <a:lnTo>
                      <a:pt x="3633" y="2622"/>
                    </a:lnTo>
                    <a:cubicBezTo>
                      <a:pt x="3695" y="2664"/>
                      <a:pt x="3757" y="2705"/>
                      <a:pt x="3819" y="2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>
                <a:off x="7611715" y="2788500"/>
                <a:ext cx="146046" cy="185449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6318" extrusionOk="0">
                    <a:moveTo>
                      <a:pt x="4418" y="5904"/>
                    </a:moveTo>
                    <a:cubicBezTo>
                      <a:pt x="4397" y="6049"/>
                      <a:pt x="4335" y="6152"/>
                      <a:pt x="4232" y="6214"/>
                    </a:cubicBezTo>
                    <a:cubicBezTo>
                      <a:pt x="3964" y="6317"/>
                      <a:pt x="3654" y="6193"/>
                      <a:pt x="3551" y="5946"/>
                    </a:cubicBezTo>
                    <a:lnTo>
                      <a:pt x="2395" y="3881"/>
                    </a:lnTo>
                    <a:lnTo>
                      <a:pt x="785" y="4790"/>
                    </a:lnTo>
                    <a:cubicBezTo>
                      <a:pt x="516" y="4872"/>
                      <a:pt x="227" y="4748"/>
                      <a:pt x="104" y="4501"/>
                    </a:cubicBezTo>
                    <a:cubicBezTo>
                      <a:pt x="21" y="4377"/>
                      <a:pt x="0" y="4232"/>
                      <a:pt x="21" y="4088"/>
                    </a:cubicBezTo>
                    <a:cubicBezTo>
                      <a:pt x="42" y="3964"/>
                      <a:pt x="104" y="3840"/>
                      <a:pt x="207" y="3778"/>
                    </a:cubicBezTo>
                    <a:lnTo>
                      <a:pt x="1817" y="2890"/>
                    </a:lnTo>
                    <a:lnTo>
                      <a:pt x="661" y="826"/>
                    </a:lnTo>
                    <a:cubicBezTo>
                      <a:pt x="578" y="702"/>
                      <a:pt x="537" y="558"/>
                      <a:pt x="558" y="413"/>
                    </a:cubicBezTo>
                    <a:cubicBezTo>
                      <a:pt x="578" y="289"/>
                      <a:pt x="640" y="186"/>
                      <a:pt x="764" y="103"/>
                    </a:cubicBezTo>
                    <a:cubicBezTo>
                      <a:pt x="1012" y="0"/>
                      <a:pt x="1321" y="145"/>
                      <a:pt x="1445" y="392"/>
                    </a:cubicBezTo>
                    <a:lnTo>
                      <a:pt x="2601" y="2436"/>
                    </a:lnTo>
                    <a:lnTo>
                      <a:pt x="4191" y="1549"/>
                    </a:lnTo>
                    <a:cubicBezTo>
                      <a:pt x="4459" y="1445"/>
                      <a:pt x="4769" y="1569"/>
                      <a:pt x="4872" y="1817"/>
                    </a:cubicBezTo>
                    <a:cubicBezTo>
                      <a:pt x="4955" y="1961"/>
                      <a:pt x="4975" y="2106"/>
                      <a:pt x="4955" y="2250"/>
                    </a:cubicBezTo>
                    <a:cubicBezTo>
                      <a:pt x="4955" y="2374"/>
                      <a:pt x="4872" y="2477"/>
                      <a:pt x="4769" y="2539"/>
                    </a:cubicBezTo>
                    <a:lnTo>
                      <a:pt x="3159" y="3448"/>
                    </a:lnTo>
                    <a:lnTo>
                      <a:pt x="4315" y="5491"/>
                    </a:lnTo>
                    <a:cubicBezTo>
                      <a:pt x="4397" y="5615"/>
                      <a:pt x="4439" y="5760"/>
                      <a:pt x="4418" y="59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5"/>
            <p:cNvGrpSpPr/>
            <p:nvPr/>
          </p:nvGrpSpPr>
          <p:grpSpPr>
            <a:xfrm>
              <a:off x="7449470" y="3154943"/>
              <a:ext cx="649650" cy="658068"/>
              <a:chOff x="6246646" y="2617023"/>
              <a:chExt cx="424137" cy="429633"/>
            </a:xfrm>
          </p:grpSpPr>
          <p:grpSp>
            <p:nvGrpSpPr>
              <p:cNvPr id="1028" name="Google Shape;1028;p35"/>
              <p:cNvGrpSpPr/>
              <p:nvPr/>
            </p:nvGrpSpPr>
            <p:grpSpPr>
              <a:xfrm>
                <a:off x="6441530" y="2778462"/>
                <a:ext cx="229253" cy="268194"/>
                <a:chOff x="6441530" y="2778462"/>
                <a:chExt cx="229253" cy="268194"/>
              </a:xfrm>
            </p:grpSpPr>
            <p:sp>
              <p:nvSpPr>
                <p:cNvPr id="1029" name="Google Shape;1029;p35"/>
                <p:cNvSpPr/>
                <p:nvPr/>
              </p:nvSpPr>
              <p:spPr>
                <a:xfrm>
                  <a:off x="6441530" y="2778462"/>
                  <a:ext cx="206829" cy="222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7" h="7589" extrusionOk="0">
                      <a:moveTo>
                        <a:pt x="391" y="1"/>
                      </a:moveTo>
                      <a:cubicBezTo>
                        <a:pt x="164" y="1"/>
                        <a:pt x="1" y="334"/>
                        <a:pt x="255" y="487"/>
                      </a:cubicBezTo>
                      <a:lnTo>
                        <a:pt x="482" y="631"/>
                      </a:lnTo>
                      <a:cubicBezTo>
                        <a:pt x="523" y="673"/>
                        <a:pt x="565" y="693"/>
                        <a:pt x="627" y="693"/>
                      </a:cubicBezTo>
                      <a:cubicBezTo>
                        <a:pt x="874" y="693"/>
                        <a:pt x="978" y="363"/>
                        <a:pt x="771" y="218"/>
                      </a:cubicBezTo>
                      <a:lnTo>
                        <a:pt x="544" y="53"/>
                      </a:lnTo>
                      <a:cubicBezTo>
                        <a:pt x="492" y="16"/>
                        <a:pt x="440" y="1"/>
                        <a:pt x="391" y="1"/>
                      </a:cubicBezTo>
                      <a:close/>
                      <a:moveTo>
                        <a:pt x="1887" y="1131"/>
                      </a:moveTo>
                      <a:cubicBezTo>
                        <a:pt x="1816" y="1131"/>
                        <a:pt x="1746" y="1162"/>
                        <a:pt x="1700" y="1230"/>
                      </a:cubicBezTo>
                      <a:cubicBezTo>
                        <a:pt x="1597" y="1333"/>
                        <a:pt x="1618" y="1498"/>
                        <a:pt x="1741" y="1581"/>
                      </a:cubicBezTo>
                      <a:lnTo>
                        <a:pt x="1927" y="1746"/>
                      </a:lnTo>
                      <a:cubicBezTo>
                        <a:pt x="1989" y="1787"/>
                        <a:pt x="2030" y="1808"/>
                        <a:pt x="2092" y="1808"/>
                      </a:cubicBezTo>
                      <a:cubicBezTo>
                        <a:pt x="2340" y="1808"/>
                        <a:pt x="2443" y="1519"/>
                        <a:pt x="2257" y="1354"/>
                      </a:cubicBezTo>
                      <a:lnTo>
                        <a:pt x="2051" y="1189"/>
                      </a:lnTo>
                      <a:cubicBezTo>
                        <a:pt x="2005" y="1152"/>
                        <a:pt x="1946" y="1131"/>
                        <a:pt x="1887" y="1131"/>
                      </a:cubicBezTo>
                      <a:close/>
                      <a:moveTo>
                        <a:pt x="3274" y="2366"/>
                      </a:moveTo>
                      <a:cubicBezTo>
                        <a:pt x="3076" y="2366"/>
                        <a:pt x="2914" y="2629"/>
                        <a:pt x="3104" y="2819"/>
                      </a:cubicBezTo>
                      <a:lnTo>
                        <a:pt x="3290" y="3005"/>
                      </a:lnTo>
                      <a:cubicBezTo>
                        <a:pt x="3331" y="3047"/>
                        <a:pt x="3393" y="3088"/>
                        <a:pt x="3475" y="3088"/>
                      </a:cubicBezTo>
                      <a:cubicBezTo>
                        <a:pt x="3537" y="3088"/>
                        <a:pt x="3599" y="3047"/>
                        <a:pt x="3661" y="3005"/>
                      </a:cubicBezTo>
                      <a:cubicBezTo>
                        <a:pt x="3744" y="2902"/>
                        <a:pt x="3744" y="2737"/>
                        <a:pt x="3661" y="2634"/>
                      </a:cubicBezTo>
                      <a:lnTo>
                        <a:pt x="3455" y="2448"/>
                      </a:lnTo>
                      <a:cubicBezTo>
                        <a:pt x="3397" y="2390"/>
                        <a:pt x="3334" y="2366"/>
                        <a:pt x="3274" y="2366"/>
                      </a:cubicBezTo>
                      <a:close/>
                      <a:moveTo>
                        <a:pt x="4544" y="3753"/>
                      </a:moveTo>
                      <a:cubicBezTo>
                        <a:pt x="4483" y="3753"/>
                        <a:pt x="4419" y="3773"/>
                        <a:pt x="4363" y="3810"/>
                      </a:cubicBezTo>
                      <a:cubicBezTo>
                        <a:pt x="4260" y="3893"/>
                        <a:pt x="4260" y="4058"/>
                        <a:pt x="4342" y="4182"/>
                      </a:cubicBezTo>
                      <a:lnTo>
                        <a:pt x="4508" y="4368"/>
                      </a:lnTo>
                      <a:cubicBezTo>
                        <a:pt x="4549" y="4430"/>
                        <a:pt x="4632" y="4471"/>
                        <a:pt x="4714" y="4471"/>
                      </a:cubicBezTo>
                      <a:cubicBezTo>
                        <a:pt x="4921" y="4471"/>
                        <a:pt x="5044" y="4223"/>
                        <a:pt x="4900" y="4058"/>
                      </a:cubicBezTo>
                      <a:lnTo>
                        <a:pt x="4735" y="3852"/>
                      </a:lnTo>
                      <a:cubicBezTo>
                        <a:pt x="4689" y="3783"/>
                        <a:pt x="4619" y="3753"/>
                        <a:pt x="4544" y="3753"/>
                      </a:cubicBezTo>
                      <a:close/>
                      <a:moveTo>
                        <a:pt x="5654" y="5221"/>
                      </a:moveTo>
                      <a:cubicBezTo>
                        <a:pt x="5464" y="5221"/>
                        <a:pt x="5277" y="5444"/>
                        <a:pt x="5437" y="5648"/>
                      </a:cubicBezTo>
                      <a:lnTo>
                        <a:pt x="5602" y="5854"/>
                      </a:lnTo>
                      <a:cubicBezTo>
                        <a:pt x="5643" y="5937"/>
                        <a:pt x="5726" y="5978"/>
                        <a:pt x="5808" y="5978"/>
                      </a:cubicBezTo>
                      <a:cubicBezTo>
                        <a:pt x="5849" y="5978"/>
                        <a:pt x="5911" y="5957"/>
                        <a:pt x="5953" y="5937"/>
                      </a:cubicBezTo>
                      <a:cubicBezTo>
                        <a:pt x="6077" y="5854"/>
                        <a:pt x="6097" y="5689"/>
                        <a:pt x="6015" y="5565"/>
                      </a:cubicBezTo>
                      <a:cubicBezTo>
                        <a:pt x="5973" y="5503"/>
                        <a:pt x="5932" y="5421"/>
                        <a:pt x="5870" y="5359"/>
                      </a:cubicBezTo>
                      <a:cubicBezTo>
                        <a:pt x="5815" y="5261"/>
                        <a:pt x="5734" y="5221"/>
                        <a:pt x="5654" y="5221"/>
                      </a:cubicBezTo>
                      <a:close/>
                      <a:moveTo>
                        <a:pt x="6634" y="6828"/>
                      </a:moveTo>
                      <a:cubicBezTo>
                        <a:pt x="6592" y="6828"/>
                        <a:pt x="6549" y="6840"/>
                        <a:pt x="6510" y="6866"/>
                      </a:cubicBezTo>
                      <a:cubicBezTo>
                        <a:pt x="6386" y="6928"/>
                        <a:pt x="6345" y="7093"/>
                        <a:pt x="6407" y="7217"/>
                      </a:cubicBezTo>
                      <a:lnTo>
                        <a:pt x="6531" y="7444"/>
                      </a:lnTo>
                      <a:cubicBezTo>
                        <a:pt x="6572" y="7526"/>
                        <a:pt x="6655" y="7588"/>
                        <a:pt x="6758" y="7588"/>
                      </a:cubicBezTo>
                      <a:cubicBezTo>
                        <a:pt x="6799" y="7588"/>
                        <a:pt x="6840" y="7567"/>
                        <a:pt x="6882" y="7547"/>
                      </a:cubicBezTo>
                      <a:cubicBezTo>
                        <a:pt x="7006" y="7485"/>
                        <a:pt x="7047" y="7320"/>
                        <a:pt x="6985" y="7196"/>
                      </a:cubicBezTo>
                      <a:cubicBezTo>
                        <a:pt x="6944" y="7113"/>
                        <a:pt x="6902" y="7031"/>
                        <a:pt x="6861" y="6969"/>
                      </a:cubicBezTo>
                      <a:cubicBezTo>
                        <a:pt x="6819" y="6884"/>
                        <a:pt x="6727" y="6828"/>
                        <a:pt x="6634" y="6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5"/>
                <p:cNvSpPr/>
                <p:nvPr/>
              </p:nvSpPr>
              <p:spPr>
                <a:xfrm>
                  <a:off x="6650473" y="3028046"/>
                  <a:ext cx="20310" cy="1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34" extrusionOk="0">
                      <a:moveTo>
                        <a:pt x="338" y="0"/>
                      </a:moveTo>
                      <a:cubicBezTo>
                        <a:pt x="171" y="0"/>
                        <a:pt x="0" y="153"/>
                        <a:pt x="93" y="365"/>
                      </a:cubicBezTo>
                      <a:lnTo>
                        <a:pt x="134" y="468"/>
                      </a:lnTo>
                      <a:cubicBezTo>
                        <a:pt x="176" y="571"/>
                        <a:pt x="279" y="633"/>
                        <a:pt x="382" y="633"/>
                      </a:cubicBezTo>
                      <a:cubicBezTo>
                        <a:pt x="568" y="633"/>
                        <a:pt x="692" y="448"/>
                        <a:pt x="609" y="282"/>
                      </a:cubicBezTo>
                      <a:lnTo>
                        <a:pt x="568" y="159"/>
                      </a:lnTo>
                      <a:cubicBezTo>
                        <a:pt x="523" y="48"/>
                        <a:pt x="43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1" name="Google Shape;1031;p35"/>
              <p:cNvSpPr/>
              <p:nvPr/>
            </p:nvSpPr>
            <p:spPr>
              <a:xfrm>
                <a:off x="6374465" y="2623686"/>
                <a:ext cx="85467" cy="97568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3324" extrusionOk="0">
                    <a:moveTo>
                      <a:pt x="2168" y="888"/>
                    </a:moveTo>
                    <a:cubicBezTo>
                      <a:pt x="2189" y="847"/>
                      <a:pt x="2230" y="826"/>
                      <a:pt x="2272" y="785"/>
                    </a:cubicBezTo>
                    <a:lnTo>
                      <a:pt x="2272" y="785"/>
                    </a:lnTo>
                    <a:cubicBezTo>
                      <a:pt x="2292" y="743"/>
                      <a:pt x="2313" y="723"/>
                      <a:pt x="2334" y="681"/>
                    </a:cubicBezTo>
                    <a:lnTo>
                      <a:pt x="2334" y="661"/>
                    </a:lnTo>
                    <a:lnTo>
                      <a:pt x="2354" y="599"/>
                    </a:lnTo>
                    <a:cubicBezTo>
                      <a:pt x="2396" y="558"/>
                      <a:pt x="2396" y="496"/>
                      <a:pt x="2416" y="434"/>
                    </a:cubicBezTo>
                    <a:cubicBezTo>
                      <a:pt x="2457" y="289"/>
                      <a:pt x="2416" y="124"/>
                      <a:pt x="2313" y="0"/>
                    </a:cubicBezTo>
                    <a:lnTo>
                      <a:pt x="2788" y="558"/>
                    </a:lnTo>
                    <a:cubicBezTo>
                      <a:pt x="2891" y="681"/>
                      <a:pt x="2912" y="826"/>
                      <a:pt x="2891" y="970"/>
                    </a:cubicBezTo>
                    <a:cubicBezTo>
                      <a:pt x="2870" y="1032"/>
                      <a:pt x="2850" y="1094"/>
                      <a:pt x="2829" y="1156"/>
                    </a:cubicBezTo>
                    <a:lnTo>
                      <a:pt x="2829" y="1177"/>
                    </a:lnTo>
                    <a:cubicBezTo>
                      <a:pt x="2829" y="1177"/>
                      <a:pt x="2829" y="1198"/>
                      <a:pt x="2808" y="1198"/>
                    </a:cubicBezTo>
                    <a:cubicBezTo>
                      <a:pt x="2808" y="1218"/>
                      <a:pt x="2808" y="1218"/>
                      <a:pt x="2808" y="1218"/>
                    </a:cubicBezTo>
                    <a:cubicBezTo>
                      <a:pt x="2808" y="1239"/>
                      <a:pt x="2808" y="1239"/>
                      <a:pt x="2808" y="1239"/>
                    </a:cubicBezTo>
                    <a:lnTo>
                      <a:pt x="2767" y="130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05" y="1363"/>
                    </a:lnTo>
                    <a:lnTo>
                      <a:pt x="2664" y="1404"/>
                    </a:lnTo>
                    <a:lnTo>
                      <a:pt x="2664" y="1404"/>
                    </a:lnTo>
                    <a:lnTo>
                      <a:pt x="476" y="3324"/>
                    </a:lnTo>
                    <a:lnTo>
                      <a:pt x="1" y="278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5"/>
              <p:cNvSpPr/>
              <p:nvPr/>
            </p:nvSpPr>
            <p:spPr>
              <a:xfrm>
                <a:off x="6251489" y="2733964"/>
                <a:ext cx="182997" cy="78782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2684" extrusionOk="0">
                    <a:moveTo>
                      <a:pt x="847" y="2663"/>
                    </a:moveTo>
                    <a:lnTo>
                      <a:pt x="826" y="2663"/>
                    </a:lnTo>
                    <a:cubicBezTo>
                      <a:pt x="785" y="2663"/>
                      <a:pt x="743" y="2643"/>
                      <a:pt x="702" y="2643"/>
                    </a:cubicBezTo>
                    <a:lnTo>
                      <a:pt x="681" y="2643"/>
                    </a:lnTo>
                    <a:lnTo>
                      <a:pt x="640" y="2622"/>
                    </a:lnTo>
                    <a:lnTo>
                      <a:pt x="620" y="2622"/>
                    </a:lnTo>
                    <a:lnTo>
                      <a:pt x="620" y="2622"/>
                    </a:lnTo>
                    <a:cubicBezTo>
                      <a:pt x="599" y="2622"/>
                      <a:pt x="578" y="2622"/>
                      <a:pt x="558" y="2601"/>
                    </a:cubicBezTo>
                    <a:lnTo>
                      <a:pt x="537" y="2601"/>
                    </a:lnTo>
                    <a:lnTo>
                      <a:pt x="537" y="2601"/>
                    </a:lnTo>
                    <a:lnTo>
                      <a:pt x="537" y="2601"/>
                    </a:lnTo>
                    <a:lnTo>
                      <a:pt x="496" y="2560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0" y="1982"/>
                    </a:lnTo>
                    <a:lnTo>
                      <a:pt x="0" y="1982"/>
                    </a:lnTo>
                    <a:cubicBezTo>
                      <a:pt x="21" y="2023"/>
                      <a:pt x="41" y="2044"/>
                      <a:pt x="83" y="2065"/>
                    </a:cubicBezTo>
                    <a:lnTo>
                      <a:pt x="83" y="2065"/>
                    </a:lnTo>
                    <a:cubicBezTo>
                      <a:pt x="103" y="2085"/>
                      <a:pt x="145" y="2085"/>
                      <a:pt x="165" y="2106"/>
                    </a:cubicBezTo>
                    <a:lnTo>
                      <a:pt x="186" y="2106"/>
                    </a:lnTo>
                    <a:lnTo>
                      <a:pt x="248" y="2127"/>
                    </a:lnTo>
                    <a:cubicBezTo>
                      <a:pt x="289" y="2127"/>
                      <a:pt x="330" y="2127"/>
                      <a:pt x="372" y="2127"/>
                    </a:cubicBezTo>
                    <a:lnTo>
                      <a:pt x="392" y="2127"/>
                    </a:lnTo>
                    <a:cubicBezTo>
                      <a:pt x="454" y="2106"/>
                      <a:pt x="516" y="2106"/>
                      <a:pt x="558" y="2085"/>
                    </a:cubicBezTo>
                    <a:lnTo>
                      <a:pt x="661" y="2065"/>
                    </a:lnTo>
                    <a:lnTo>
                      <a:pt x="661" y="2065"/>
                    </a:lnTo>
                    <a:cubicBezTo>
                      <a:pt x="702" y="2044"/>
                      <a:pt x="743" y="2023"/>
                      <a:pt x="764" y="2003"/>
                    </a:cubicBezTo>
                    <a:lnTo>
                      <a:pt x="764" y="2003"/>
                    </a:lnTo>
                    <a:cubicBezTo>
                      <a:pt x="805" y="1982"/>
                      <a:pt x="847" y="1941"/>
                      <a:pt x="888" y="1920"/>
                    </a:cubicBezTo>
                    <a:lnTo>
                      <a:pt x="3076" y="0"/>
                    </a:lnTo>
                    <a:lnTo>
                      <a:pt x="4583" y="1693"/>
                    </a:lnTo>
                    <a:cubicBezTo>
                      <a:pt x="4604" y="1734"/>
                      <a:pt x="4645" y="1755"/>
                      <a:pt x="4666" y="1776"/>
                    </a:cubicBezTo>
                    <a:lnTo>
                      <a:pt x="4666" y="1776"/>
                    </a:lnTo>
                    <a:cubicBezTo>
                      <a:pt x="4707" y="1796"/>
                      <a:pt x="4728" y="1796"/>
                      <a:pt x="4769" y="1817"/>
                    </a:cubicBezTo>
                    <a:lnTo>
                      <a:pt x="4790" y="1817"/>
                    </a:lnTo>
                    <a:cubicBezTo>
                      <a:pt x="4790" y="1817"/>
                      <a:pt x="4810" y="1838"/>
                      <a:pt x="4831" y="1838"/>
                    </a:cubicBezTo>
                    <a:cubicBezTo>
                      <a:pt x="4872" y="1838"/>
                      <a:pt x="4934" y="1838"/>
                      <a:pt x="4975" y="1838"/>
                    </a:cubicBezTo>
                    <a:lnTo>
                      <a:pt x="4996" y="1838"/>
                    </a:lnTo>
                    <a:cubicBezTo>
                      <a:pt x="5037" y="1838"/>
                      <a:pt x="5099" y="1838"/>
                      <a:pt x="5140" y="1817"/>
                    </a:cubicBezTo>
                    <a:lnTo>
                      <a:pt x="5244" y="1776"/>
                    </a:lnTo>
                    <a:lnTo>
                      <a:pt x="5244" y="1776"/>
                    </a:lnTo>
                    <a:cubicBezTo>
                      <a:pt x="5285" y="1776"/>
                      <a:pt x="5326" y="1755"/>
                      <a:pt x="5388" y="1734"/>
                    </a:cubicBezTo>
                    <a:lnTo>
                      <a:pt x="5388" y="1734"/>
                    </a:lnTo>
                    <a:cubicBezTo>
                      <a:pt x="5409" y="1714"/>
                      <a:pt x="5450" y="1672"/>
                      <a:pt x="5491" y="1652"/>
                    </a:cubicBezTo>
                    <a:cubicBezTo>
                      <a:pt x="5533" y="1631"/>
                      <a:pt x="5553" y="1590"/>
                      <a:pt x="5595" y="1549"/>
                    </a:cubicBezTo>
                    <a:lnTo>
                      <a:pt x="5595" y="1549"/>
                    </a:lnTo>
                    <a:cubicBezTo>
                      <a:pt x="5615" y="1528"/>
                      <a:pt x="5636" y="1487"/>
                      <a:pt x="5657" y="1445"/>
                    </a:cubicBezTo>
                    <a:lnTo>
                      <a:pt x="5657" y="1425"/>
                    </a:lnTo>
                    <a:lnTo>
                      <a:pt x="5677" y="1383"/>
                    </a:lnTo>
                    <a:cubicBezTo>
                      <a:pt x="5718" y="1321"/>
                      <a:pt x="5739" y="1260"/>
                      <a:pt x="5739" y="1198"/>
                    </a:cubicBezTo>
                    <a:cubicBezTo>
                      <a:pt x="5780" y="1053"/>
                      <a:pt x="5739" y="888"/>
                      <a:pt x="5636" y="785"/>
                    </a:cubicBezTo>
                    <a:lnTo>
                      <a:pt x="6111" y="1321"/>
                    </a:lnTo>
                    <a:cubicBezTo>
                      <a:pt x="6214" y="1445"/>
                      <a:pt x="6235" y="1590"/>
                      <a:pt x="6214" y="1755"/>
                    </a:cubicBezTo>
                    <a:cubicBezTo>
                      <a:pt x="6193" y="1796"/>
                      <a:pt x="6173" y="1858"/>
                      <a:pt x="6152" y="1920"/>
                    </a:cubicBezTo>
                    <a:lnTo>
                      <a:pt x="6152" y="1941"/>
                    </a:lnTo>
                    <a:lnTo>
                      <a:pt x="6131" y="1982"/>
                    </a:lnTo>
                    <a:lnTo>
                      <a:pt x="6111" y="2003"/>
                    </a:lnTo>
                    <a:lnTo>
                      <a:pt x="6111" y="2023"/>
                    </a:lnTo>
                    <a:cubicBezTo>
                      <a:pt x="6111" y="2023"/>
                      <a:pt x="6090" y="2044"/>
                      <a:pt x="6069" y="2065"/>
                    </a:cubicBezTo>
                    <a:cubicBezTo>
                      <a:pt x="6069" y="2085"/>
                      <a:pt x="6069" y="2085"/>
                      <a:pt x="6049" y="2085"/>
                    </a:cubicBezTo>
                    <a:lnTo>
                      <a:pt x="6049" y="2085"/>
                    </a:lnTo>
                    <a:lnTo>
                      <a:pt x="6049" y="2085"/>
                    </a:lnTo>
                    <a:lnTo>
                      <a:pt x="6028" y="2147"/>
                    </a:lnTo>
                    <a:lnTo>
                      <a:pt x="5987" y="2168"/>
                    </a:lnTo>
                    <a:lnTo>
                      <a:pt x="5987" y="2168"/>
                    </a:lnTo>
                    <a:lnTo>
                      <a:pt x="5946" y="2209"/>
                    </a:lnTo>
                    <a:lnTo>
                      <a:pt x="5904" y="2250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01" y="2312"/>
                    </a:lnTo>
                    <a:lnTo>
                      <a:pt x="5739" y="2333"/>
                    </a:lnTo>
                    <a:lnTo>
                      <a:pt x="5739" y="2333"/>
                    </a:lnTo>
                    <a:lnTo>
                      <a:pt x="5657" y="2354"/>
                    </a:lnTo>
                    <a:lnTo>
                      <a:pt x="5657" y="2354"/>
                    </a:lnTo>
                    <a:cubicBezTo>
                      <a:pt x="5595" y="2374"/>
                      <a:pt x="5553" y="2374"/>
                      <a:pt x="5491" y="2395"/>
                    </a:cubicBezTo>
                    <a:lnTo>
                      <a:pt x="5471" y="2395"/>
                    </a:lnTo>
                    <a:cubicBezTo>
                      <a:pt x="5429" y="2395"/>
                      <a:pt x="5388" y="2395"/>
                      <a:pt x="5347" y="2395"/>
                    </a:cubicBezTo>
                    <a:lnTo>
                      <a:pt x="5326" y="2395"/>
                    </a:lnTo>
                    <a:lnTo>
                      <a:pt x="5285" y="2395"/>
                    </a:lnTo>
                    <a:lnTo>
                      <a:pt x="5264" y="2395"/>
                    </a:lnTo>
                    <a:lnTo>
                      <a:pt x="5244" y="2395"/>
                    </a:lnTo>
                    <a:lnTo>
                      <a:pt x="5202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40" y="2312"/>
                    </a:lnTo>
                    <a:lnTo>
                      <a:pt x="5099" y="2292"/>
                    </a:lnTo>
                    <a:lnTo>
                      <a:pt x="5099" y="2292"/>
                    </a:lnTo>
                    <a:lnTo>
                      <a:pt x="3592" y="578"/>
                    </a:lnTo>
                    <a:lnTo>
                      <a:pt x="1404" y="2498"/>
                    </a:lnTo>
                    <a:lnTo>
                      <a:pt x="1363" y="2539"/>
                    </a:lnTo>
                    <a:lnTo>
                      <a:pt x="1321" y="2560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39" y="2622"/>
                    </a:lnTo>
                    <a:lnTo>
                      <a:pt x="1177" y="2643"/>
                    </a:lnTo>
                    <a:lnTo>
                      <a:pt x="1177" y="2643"/>
                    </a:lnTo>
                    <a:lnTo>
                      <a:pt x="1094" y="2663"/>
                    </a:lnTo>
                    <a:lnTo>
                      <a:pt x="1074" y="2663"/>
                    </a:lnTo>
                    <a:cubicBezTo>
                      <a:pt x="1012" y="2684"/>
                      <a:pt x="929" y="2663"/>
                      <a:pt x="847" y="2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5"/>
              <p:cNvSpPr/>
              <p:nvPr/>
            </p:nvSpPr>
            <p:spPr>
              <a:xfrm>
                <a:off x="6246646" y="2617023"/>
                <a:ext cx="199962" cy="18119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173" extrusionOk="0">
                    <a:moveTo>
                      <a:pt x="41" y="5512"/>
                    </a:moveTo>
                    <a:cubicBezTo>
                      <a:pt x="0" y="5656"/>
                      <a:pt x="41" y="5822"/>
                      <a:pt x="145" y="5945"/>
                    </a:cubicBezTo>
                    <a:cubicBezTo>
                      <a:pt x="413" y="6173"/>
                      <a:pt x="805" y="6152"/>
                      <a:pt x="1053" y="5884"/>
                    </a:cubicBezTo>
                    <a:lnTo>
                      <a:pt x="3241" y="3964"/>
                    </a:lnTo>
                    <a:lnTo>
                      <a:pt x="4748" y="5677"/>
                    </a:lnTo>
                    <a:cubicBezTo>
                      <a:pt x="5016" y="5904"/>
                      <a:pt x="5429" y="5884"/>
                      <a:pt x="5656" y="5615"/>
                    </a:cubicBezTo>
                    <a:cubicBezTo>
                      <a:pt x="5801" y="5491"/>
                      <a:pt x="5883" y="5347"/>
                      <a:pt x="5925" y="5161"/>
                    </a:cubicBezTo>
                    <a:cubicBezTo>
                      <a:pt x="5945" y="5016"/>
                      <a:pt x="5925" y="4851"/>
                      <a:pt x="5822" y="4727"/>
                    </a:cubicBezTo>
                    <a:lnTo>
                      <a:pt x="4315" y="3035"/>
                    </a:lnTo>
                    <a:lnTo>
                      <a:pt x="6503" y="1115"/>
                    </a:lnTo>
                    <a:cubicBezTo>
                      <a:pt x="6647" y="991"/>
                      <a:pt x="6730" y="826"/>
                      <a:pt x="6771" y="661"/>
                    </a:cubicBezTo>
                    <a:cubicBezTo>
                      <a:pt x="6812" y="496"/>
                      <a:pt x="6771" y="351"/>
                      <a:pt x="6668" y="227"/>
                    </a:cubicBezTo>
                    <a:cubicBezTo>
                      <a:pt x="6400" y="0"/>
                      <a:pt x="6007" y="21"/>
                      <a:pt x="5760" y="268"/>
                    </a:cubicBezTo>
                    <a:lnTo>
                      <a:pt x="3571" y="2188"/>
                    </a:lnTo>
                    <a:lnTo>
                      <a:pt x="2064" y="496"/>
                    </a:lnTo>
                    <a:cubicBezTo>
                      <a:pt x="1796" y="268"/>
                      <a:pt x="1404" y="289"/>
                      <a:pt x="1156" y="537"/>
                    </a:cubicBezTo>
                    <a:cubicBezTo>
                      <a:pt x="1012" y="661"/>
                      <a:pt x="929" y="826"/>
                      <a:pt x="888" y="991"/>
                    </a:cubicBezTo>
                    <a:cubicBezTo>
                      <a:pt x="846" y="1156"/>
                      <a:pt x="888" y="1301"/>
                      <a:pt x="991" y="1425"/>
                    </a:cubicBezTo>
                    <a:lnTo>
                      <a:pt x="2498" y="3138"/>
                    </a:lnTo>
                    <a:lnTo>
                      <a:pt x="289" y="5058"/>
                    </a:lnTo>
                    <a:cubicBezTo>
                      <a:pt x="165" y="5182"/>
                      <a:pt x="83" y="5326"/>
                      <a:pt x="41" y="5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4" name="Google Shape;1034;p35"/>
          <p:cNvGrpSpPr/>
          <p:nvPr/>
        </p:nvGrpSpPr>
        <p:grpSpPr>
          <a:xfrm>
            <a:off x="7836517" y="1685842"/>
            <a:ext cx="576687" cy="774289"/>
            <a:chOff x="7570850" y="703744"/>
            <a:chExt cx="733325" cy="984599"/>
          </a:xfrm>
        </p:grpSpPr>
        <p:sp>
          <p:nvSpPr>
            <p:cNvPr id="1035" name="Google Shape;1035;p35"/>
            <p:cNvSpPr/>
            <p:nvPr/>
          </p:nvSpPr>
          <p:spPr>
            <a:xfrm>
              <a:off x="7570850" y="1079814"/>
              <a:ext cx="608418" cy="608530"/>
            </a:xfrm>
            <a:custGeom>
              <a:avLst/>
              <a:gdLst/>
              <a:ahLst/>
              <a:cxnLst/>
              <a:rect l="l" t="t" r="r" b="b"/>
              <a:pathLst>
                <a:path w="9352" h="9353" extrusionOk="0">
                  <a:moveTo>
                    <a:pt x="9187" y="3903"/>
                  </a:moveTo>
                  <a:lnTo>
                    <a:pt x="8154" y="3675"/>
                  </a:lnTo>
                  <a:cubicBezTo>
                    <a:pt x="8092" y="3407"/>
                    <a:pt x="7969" y="3159"/>
                    <a:pt x="7845" y="2912"/>
                  </a:cubicBezTo>
                  <a:lnTo>
                    <a:pt x="8402" y="2024"/>
                  </a:lnTo>
                  <a:cubicBezTo>
                    <a:pt x="8443" y="1962"/>
                    <a:pt x="8443" y="1859"/>
                    <a:pt x="8381" y="1797"/>
                  </a:cubicBezTo>
                  <a:lnTo>
                    <a:pt x="7556" y="971"/>
                  </a:lnTo>
                  <a:cubicBezTo>
                    <a:pt x="7494" y="909"/>
                    <a:pt x="7391" y="889"/>
                    <a:pt x="7329" y="950"/>
                  </a:cubicBezTo>
                  <a:lnTo>
                    <a:pt x="6441" y="1508"/>
                  </a:lnTo>
                  <a:cubicBezTo>
                    <a:pt x="6193" y="1363"/>
                    <a:pt x="5925" y="1260"/>
                    <a:pt x="5656" y="1198"/>
                  </a:cubicBezTo>
                  <a:lnTo>
                    <a:pt x="5450" y="166"/>
                  </a:lnTo>
                  <a:cubicBezTo>
                    <a:pt x="5429" y="63"/>
                    <a:pt x="5347" y="1"/>
                    <a:pt x="5264" y="1"/>
                  </a:cubicBezTo>
                  <a:lnTo>
                    <a:pt x="4088" y="1"/>
                  </a:lnTo>
                  <a:cubicBezTo>
                    <a:pt x="4005" y="1"/>
                    <a:pt x="3922" y="63"/>
                    <a:pt x="3902" y="166"/>
                  </a:cubicBezTo>
                  <a:lnTo>
                    <a:pt x="3695" y="1198"/>
                  </a:lnTo>
                  <a:cubicBezTo>
                    <a:pt x="3406" y="1260"/>
                    <a:pt x="3159" y="1363"/>
                    <a:pt x="2911" y="1508"/>
                  </a:cubicBezTo>
                  <a:lnTo>
                    <a:pt x="2023" y="950"/>
                  </a:lnTo>
                  <a:cubicBezTo>
                    <a:pt x="1961" y="889"/>
                    <a:pt x="1858" y="909"/>
                    <a:pt x="1796" y="971"/>
                  </a:cubicBezTo>
                  <a:lnTo>
                    <a:pt x="970" y="1797"/>
                  </a:lnTo>
                  <a:cubicBezTo>
                    <a:pt x="908" y="1859"/>
                    <a:pt x="888" y="1962"/>
                    <a:pt x="950" y="2024"/>
                  </a:cubicBezTo>
                  <a:lnTo>
                    <a:pt x="1507" y="2912"/>
                  </a:lnTo>
                  <a:cubicBezTo>
                    <a:pt x="1383" y="3159"/>
                    <a:pt x="1259" y="3407"/>
                    <a:pt x="1197" y="3675"/>
                  </a:cubicBezTo>
                  <a:lnTo>
                    <a:pt x="165" y="3903"/>
                  </a:lnTo>
                  <a:cubicBezTo>
                    <a:pt x="62" y="3923"/>
                    <a:pt x="0" y="4006"/>
                    <a:pt x="0" y="4088"/>
                  </a:cubicBezTo>
                  <a:lnTo>
                    <a:pt x="0" y="5244"/>
                  </a:lnTo>
                  <a:cubicBezTo>
                    <a:pt x="0" y="5348"/>
                    <a:pt x="62" y="5410"/>
                    <a:pt x="165" y="5430"/>
                  </a:cubicBezTo>
                  <a:lnTo>
                    <a:pt x="1197" y="5657"/>
                  </a:lnTo>
                  <a:cubicBezTo>
                    <a:pt x="1259" y="5926"/>
                    <a:pt x="1383" y="6194"/>
                    <a:pt x="1507" y="6442"/>
                  </a:cubicBezTo>
                  <a:lnTo>
                    <a:pt x="950" y="7309"/>
                  </a:lnTo>
                  <a:cubicBezTo>
                    <a:pt x="908" y="7391"/>
                    <a:pt x="908" y="7495"/>
                    <a:pt x="970" y="7556"/>
                  </a:cubicBezTo>
                  <a:lnTo>
                    <a:pt x="1796" y="8382"/>
                  </a:lnTo>
                  <a:cubicBezTo>
                    <a:pt x="1837" y="8403"/>
                    <a:pt x="1879" y="8423"/>
                    <a:pt x="1941" y="8423"/>
                  </a:cubicBezTo>
                  <a:cubicBezTo>
                    <a:pt x="1961" y="8423"/>
                    <a:pt x="2003" y="8423"/>
                    <a:pt x="2044" y="8403"/>
                  </a:cubicBezTo>
                  <a:lnTo>
                    <a:pt x="2911" y="7845"/>
                  </a:lnTo>
                  <a:cubicBezTo>
                    <a:pt x="3159" y="7969"/>
                    <a:pt x="3427" y="8073"/>
                    <a:pt x="3695" y="8155"/>
                  </a:cubicBezTo>
                  <a:lnTo>
                    <a:pt x="3902" y="9187"/>
                  </a:lnTo>
                  <a:cubicBezTo>
                    <a:pt x="3922" y="9270"/>
                    <a:pt x="4005" y="9332"/>
                    <a:pt x="4108" y="9352"/>
                  </a:cubicBezTo>
                  <a:lnTo>
                    <a:pt x="5264" y="9352"/>
                  </a:lnTo>
                  <a:cubicBezTo>
                    <a:pt x="5347" y="9332"/>
                    <a:pt x="5429" y="9270"/>
                    <a:pt x="5450" y="9187"/>
                  </a:cubicBezTo>
                  <a:lnTo>
                    <a:pt x="5677" y="8155"/>
                  </a:lnTo>
                  <a:cubicBezTo>
                    <a:pt x="5945" y="8073"/>
                    <a:pt x="6193" y="7969"/>
                    <a:pt x="6441" y="7845"/>
                  </a:cubicBezTo>
                  <a:lnTo>
                    <a:pt x="7329" y="8403"/>
                  </a:lnTo>
                  <a:cubicBezTo>
                    <a:pt x="7349" y="8423"/>
                    <a:pt x="7391" y="8423"/>
                    <a:pt x="7432" y="8423"/>
                  </a:cubicBezTo>
                  <a:cubicBezTo>
                    <a:pt x="7473" y="8423"/>
                    <a:pt x="7514" y="8403"/>
                    <a:pt x="7556" y="8382"/>
                  </a:cubicBezTo>
                  <a:lnTo>
                    <a:pt x="8381" y="7556"/>
                  </a:lnTo>
                  <a:cubicBezTo>
                    <a:pt x="8443" y="7495"/>
                    <a:pt x="8464" y="7391"/>
                    <a:pt x="8402" y="7309"/>
                  </a:cubicBezTo>
                  <a:lnTo>
                    <a:pt x="7845" y="6442"/>
                  </a:lnTo>
                  <a:cubicBezTo>
                    <a:pt x="7969" y="6194"/>
                    <a:pt x="8092" y="5926"/>
                    <a:pt x="8154" y="5657"/>
                  </a:cubicBezTo>
                  <a:lnTo>
                    <a:pt x="9187" y="5451"/>
                  </a:lnTo>
                  <a:cubicBezTo>
                    <a:pt x="9290" y="5430"/>
                    <a:pt x="9352" y="5348"/>
                    <a:pt x="9352" y="5265"/>
                  </a:cubicBezTo>
                  <a:lnTo>
                    <a:pt x="9352" y="4088"/>
                  </a:lnTo>
                  <a:cubicBezTo>
                    <a:pt x="9352" y="4006"/>
                    <a:pt x="9290" y="3923"/>
                    <a:pt x="9187" y="3903"/>
                  </a:cubicBezTo>
                  <a:close/>
                  <a:moveTo>
                    <a:pt x="5595" y="4687"/>
                  </a:moveTo>
                  <a:cubicBezTo>
                    <a:pt x="5595" y="5492"/>
                    <a:pt x="4624" y="5905"/>
                    <a:pt x="4046" y="5327"/>
                  </a:cubicBezTo>
                  <a:cubicBezTo>
                    <a:pt x="3468" y="4749"/>
                    <a:pt x="3860" y="3758"/>
                    <a:pt x="4686" y="3758"/>
                  </a:cubicBezTo>
                  <a:cubicBezTo>
                    <a:pt x="5182" y="3758"/>
                    <a:pt x="5595" y="4171"/>
                    <a:pt x="5595" y="46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7960281" y="703744"/>
              <a:ext cx="343894" cy="361357"/>
            </a:xfrm>
            <a:custGeom>
              <a:avLst/>
              <a:gdLst/>
              <a:ahLst/>
              <a:cxnLst/>
              <a:rect l="l" t="t" r="r" b="b"/>
              <a:pathLst>
                <a:path w="5286" h="5554" extrusionOk="0">
                  <a:moveTo>
                    <a:pt x="2641" y="1858"/>
                  </a:moveTo>
                  <a:cubicBezTo>
                    <a:pt x="3128" y="1858"/>
                    <a:pt x="3593" y="2228"/>
                    <a:pt x="3593" y="2788"/>
                  </a:cubicBezTo>
                  <a:cubicBezTo>
                    <a:pt x="3593" y="3304"/>
                    <a:pt x="3159" y="3737"/>
                    <a:pt x="2643" y="3737"/>
                  </a:cubicBezTo>
                  <a:lnTo>
                    <a:pt x="2643" y="3717"/>
                  </a:lnTo>
                  <a:cubicBezTo>
                    <a:pt x="1817" y="3717"/>
                    <a:pt x="1405" y="2705"/>
                    <a:pt x="1983" y="2127"/>
                  </a:cubicBezTo>
                  <a:cubicBezTo>
                    <a:pt x="2175" y="1941"/>
                    <a:pt x="2411" y="1858"/>
                    <a:pt x="2641" y="1858"/>
                  </a:cubicBezTo>
                  <a:close/>
                  <a:moveTo>
                    <a:pt x="2313" y="1"/>
                  </a:moveTo>
                  <a:cubicBezTo>
                    <a:pt x="2189" y="21"/>
                    <a:pt x="2065" y="104"/>
                    <a:pt x="2024" y="248"/>
                  </a:cubicBezTo>
                  <a:lnTo>
                    <a:pt x="1900" y="806"/>
                  </a:lnTo>
                  <a:cubicBezTo>
                    <a:pt x="1694" y="888"/>
                    <a:pt x="1487" y="1012"/>
                    <a:pt x="1301" y="1157"/>
                  </a:cubicBezTo>
                  <a:lnTo>
                    <a:pt x="744" y="992"/>
                  </a:lnTo>
                  <a:cubicBezTo>
                    <a:pt x="713" y="981"/>
                    <a:pt x="681" y="976"/>
                    <a:pt x="648" y="976"/>
                  </a:cubicBezTo>
                  <a:cubicBezTo>
                    <a:pt x="552" y="976"/>
                    <a:pt x="455" y="1023"/>
                    <a:pt x="393" y="1115"/>
                  </a:cubicBezTo>
                  <a:lnTo>
                    <a:pt x="83" y="1673"/>
                  </a:lnTo>
                  <a:cubicBezTo>
                    <a:pt x="1" y="1797"/>
                    <a:pt x="42" y="1941"/>
                    <a:pt x="145" y="2044"/>
                  </a:cubicBezTo>
                  <a:lnTo>
                    <a:pt x="558" y="2437"/>
                  </a:lnTo>
                  <a:cubicBezTo>
                    <a:pt x="537" y="2540"/>
                    <a:pt x="537" y="2664"/>
                    <a:pt x="537" y="2788"/>
                  </a:cubicBezTo>
                  <a:cubicBezTo>
                    <a:pt x="537" y="2911"/>
                    <a:pt x="537" y="3015"/>
                    <a:pt x="558" y="3139"/>
                  </a:cubicBezTo>
                  <a:lnTo>
                    <a:pt x="145" y="3531"/>
                  </a:lnTo>
                  <a:cubicBezTo>
                    <a:pt x="42" y="3613"/>
                    <a:pt x="1" y="3778"/>
                    <a:pt x="83" y="3902"/>
                  </a:cubicBezTo>
                  <a:lnTo>
                    <a:pt x="393" y="4460"/>
                  </a:lnTo>
                  <a:cubicBezTo>
                    <a:pt x="455" y="4542"/>
                    <a:pt x="558" y="4604"/>
                    <a:pt x="661" y="4604"/>
                  </a:cubicBezTo>
                  <a:cubicBezTo>
                    <a:pt x="682" y="4604"/>
                    <a:pt x="723" y="4584"/>
                    <a:pt x="744" y="4584"/>
                  </a:cubicBezTo>
                  <a:lnTo>
                    <a:pt x="1301" y="4398"/>
                  </a:lnTo>
                  <a:cubicBezTo>
                    <a:pt x="1487" y="4563"/>
                    <a:pt x="1694" y="4666"/>
                    <a:pt x="1921" y="4749"/>
                  </a:cubicBezTo>
                  <a:lnTo>
                    <a:pt x="2044" y="5327"/>
                  </a:lnTo>
                  <a:cubicBezTo>
                    <a:pt x="2065" y="5471"/>
                    <a:pt x="2189" y="5554"/>
                    <a:pt x="2313" y="5554"/>
                  </a:cubicBezTo>
                  <a:lnTo>
                    <a:pt x="2973" y="5554"/>
                  </a:lnTo>
                  <a:cubicBezTo>
                    <a:pt x="3097" y="5554"/>
                    <a:pt x="3221" y="5471"/>
                    <a:pt x="3242" y="5327"/>
                  </a:cubicBezTo>
                  <a:lnTo>
                    <a:pt x="3366" y="4749"/>
                  </a:lnTo>
                  <a:cubicBezTo>
                    <a:pt x="3593" y="4666"/>
                    <a:pt x="3799" y="4563"/>
                    <a:pt x="3985" y="4398"/>
                  </a:cubicBezTo>
                  <a:lnTo>
                    <a:pt x="4542" y="4584"/>
                  </a:lnTo>
                  <a:cubicBezTo>
                    <a:pt x="4563" y="4584"/>
                    <a:pt x="4604" y="4604"/>
                    <a:pt x="4625" y="4604"/>
                  </a:cubicBezTo>
                  <a:cubicBezTo>
                    <a:pt x="4728" y="4604"/>
                    <a:pt x="4831" y="4542"/>
                    <a:pt x="4893" y="4460"/>
                  </a:cubicBezTo>
                  <a:lnTo>
                    <a:pt x="5203" y="3902"/>
                  </a:lnTo>
                  <a:cubicBezTo>
                    <a:pt x="5286" y="3778"/>
                    <a:pt x="5244" y="3613"/>
                    <a:pt x="5141" y="3531"/>
                  </a:cubicBezTo>
                  <a:lnTo>
                    <a:pt x="4708" y="3139"/>
                  </a:lnTo>
                  <a:cubicBezTo>
                    <a:pt x="4728" y="3015"/>
                    <a:pt x="4749" y="2911"/>
                    <a:pt x="4749" y="2788"/>
                  </a:cubicBezTo>
                  <a:cubicBezTo>
                    <a:pt x="4749" y="2664"/>
                    <a:pt x="4728" y="2540"/>
                    <a:pt x="4708" y="2437"/>
                  </a:cubicBezTo>
                  <a:lnTo>
                    <a:pt x="5141" y="2044"/>
                  </a:lnTo>
                  <a:cubicBezTo>
                    <a:pt x="5244" y="1941"/>
                    <a:pt x="5265" y="1797"/>
                    <a:pt x="5203" y="1673"/>
                  </a:cubicBezTo>
                  <a:lnTo>
                    <a:pt x="4893" y="1115"/>
                  </a:lnTo>
                  <a:cubicBezTo>
                    <a:pt x="4831" y="1023"/>
                    <a:pt x="4735" y="976"/>
                    <a:pt x="4638" y="976"/>
                  </a:cubicBezTo>
                  <a:cubicBezTo>
                    <a:pt x="4606" y="976"/>
                    <a:pt x="4573" y="981"/>
                    <a:pt x="4542" y="992"/>
                  </a:cubicBezTo>
                  <a:lnTo>
                    <a:pt x="3985" y="1157"/>
                  </a:lnTo>
                  <a:cubicBezTo>
                    <a:pt x="3799" y="1012"/>
                    <a:pt x="3593" y="888"/>
                    <a:pt x="3366" y="806"/>
                  </a:cubicBezTo>
                  <a:lnTo>
                    <a:pt x="3242" y="248"/>
                  </a:lnTo>
                  <a:cubicBezTo>
                    <a:pt x="3221" y="104"/>
                    <a:pt x="3097" y="2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 flipH="1">
            <a:off x="-324075" y="2308852"/>
            <a:ext cx="2077982" cy="820888"/>
            <a:chOff x="7615750" y="4042652"/>
            <a:chExt cx="2077982" cy="820888"/>
          </a:xfrm>
        </p:grpSpPr>
        <p:sp>
          <p:nvSpPr>
            <p:cNvPr id="1038" name="Google Shape;1038;p35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35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40" name="Google Shape;1040;p35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5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5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68085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future of Escape Rooms in terms of technology &amp; innovation is…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2954989" y="1748337"/>
            <a:ext cx="5595560" cy="2684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integration of technology and innovative concepts.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virtual reality (VR), augmented reality (AR), and intelligent puzzles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4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more immersive and interactive ERs.</a:t>
            </a:r>
          </a:p>
          <a:p>
            <a:pPr marL="342900" indent="-3429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endParaRPr lang="en-GB" sz="24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couple of men in formal wear&#10;&#10;Description automatically generated">
            <a:extLst>
              <a:ext uri="{FF2B5EF4-FFF2-40B4-BE49-F238E27FC236}">
                <a16:creationId xmlns:a16="http://schemas.microsoft.com/office/drawing/2014/main" id="{FC9ACB8A-227C-E258-CA84-C06A564EFD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7" y="2018802"/>
            <a:ext cx="2961537" cy="197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90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42"/>
          <p:cNvSpPr txBox="1">
            <a:spLocks noGrp="1"/>
          </p:cNvSpPr>
          <p:nvPr>
            <p:ph type="title"/>
          </p:nvPr>
        </p:nvSpPr>
        <p:spPr>
          <a:xfrm>
            <a:off x="183870" y="200145"/>
            <a:ext cx="7092989" cy="102191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players can expect…</a:t>
            </a:r>
            <a:endParaRPr lang="en-US" sz="3200" dirty="0"/>
          </a:p>
        </p:txBody>
      </p:sp>
      <p:grpSp>
        <p:nvGrpSpPr>
          <p:cNvPr id="1249" name="Google Shape;1249;p42"/>
          <p:cNvGrpSpPr/>
          <p:nvPr/>
        </p:nvGrpSpPr>
        <p:grpSpPr>
          <a:xfrm rot="1591577">
            <a:off x="7419485" y="608900"/>
            <a:ext cx="881799" cy="1073881"/>
            <a:chOff x="7488789" y="973510"/>
            <a:chExt cx="1334074" cy="1624675"/>
          </a:xfrm>
        </p:grpSpPr>
        <p:sp>
          <p:nvSpPr>
            <p:cNvPr id="1250" name="Google Shape;1250;p42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42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2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42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42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2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42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42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2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42"/>
          <p:cNvGrpSpPr/>
          <p:nvPr/>
        </p:nvGrpSpPr>
        <p:grpSpPr>
          <a:xfrm flipH="1">
            <a:off x="-785213" y="4184952"/>
            <a:ext cx="2077982" cy="820888"/>
            <a:chOff x="7615750" y="4042652"/>
            <a:chExt cx="2077982" cy="820888"/>
          </a:xfrm>
        </p:grpSpPr>
        <p:sp>
          <p:nvSpPr>
            <p:cNvPr id="1260" name="Google Shape;1260;p42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1" name="Google Shape;1261;p42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262" name="Google Shape;1262;p42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42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42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42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66" name="Google Shape;1266;p42"/>
          <p:cNvGrpSpPr/>
          <p:nvPr/>
        </p:nvGrpSpPr>
        <p:grpSpPr>
          <a:xfrm>
            <a:off x="1215120" y="2664989"/>
            <a:ext cx="984523" cy="984573"/>
            <a:chOff x="7744406" y="2370403"/>
            <a:chExt cx="339315" cy="339344"/>
          </a:xfrm>
        </p:grpSpPr>
        <p:sp>
          <p:nvSpPr>
            <p:cNvPr id="1267" name="Google Shape;1267;p42"/>
            <p:cNvSpPr/>
            <p:nvPr/>
          </p:nvSpPr>
          <p:spPr>
            <a:xfrm>
              <a:off x="7744406" y="2370403"/>
              <a:ext cx="339315" cy="339344"/>
            </a:xfrm>
            <a:custGeom>
              <a:avLst/>
              <a:gdLst/>
              <a:ahLst/>
              <a:cxnLst/>
              <a:rect l="l" t="t" r="r" b="b"/>
              <a:pathLst>
                <a:path w="11561" h="11561" extrusionOk="0">
                  <a:moveTo>
                    <a:pt x="11086" y="9352"/>
                  </a:moveTo>
                  <a:lnTo>
                    <a:pt x="9517" y="7783"/>
                  </a:lnTo>
                  <a:cubicBezTo>
                    <a:pt x="9290" y="7556"/>
                    <a:pt x="8980" y="7432"/>
                    <a:pt x="8650" y="7432"/>
                  </a:cubicBezTo>
                  <a:lnTo>
                    <a:pt x="8547" y="7432"/>
                  </a:lnTo>
                  <a:lnTo>
                    <a:pt x="8278" y="7184"/>
                  </a:lnTo>
                  <a:cubicBezTo>
                    <a:pt x="8340" y="7102"/>
                    <a:pt x="8361" y="7019"/>
                    <a:pt x="8361" y="6936"/>
                  </a:cubicBezTo>
                  <a:cubicBezTo>
                    <a:pt x="8361" y="6833"/>
                    <a:pt x="8320" y="6730"/>
                    <a:pt x="8237" y="6668"/>
                  </a:cubicBezTo>
                  <a:lnTo>
                    <a:pt x="7762" y="6193"/>
                  </a:lnTo>
                  <a:cubicBezTo>
                    <a:pt x="8691" y="4480"/>
                    <a:pt x="8237" y="2333"/>
                    <a:pt x="6668" y="1177"/>
                  </a:cubicBezTo>
                  <a:cubicBezTo>
                    <a:pt x="5099" y="0"/>
                    <a:pt x="2932" y="165"/>
                    <a:pt x="1549" y="1548"/>
                  </a:cubicBezTo>
                  <a:cubicBezTo>
                    <a:pt x="165" y="2932"/>
                    <a:pt x="0" y="5099"/>
                    <a:pt x="1177" y="6668"/>
                  </a:cubicBezTo>
                  <a:cubicBezTo>
                    <a:pt x="2333" y="8237"/>
                    <a:pt x="4480" y="8712"/>
                    <a:pt x="6193" y="7783"/>
                  </a:cubicBezTo>
                  <a:lnTo>
                    <a:pt x="6668" y="8258"/>
                  </a:lnTo>
                  <a:cubicBezTo>
                    <a:pt x="6730" y="8320"/>
                    <a:pt x="6833" y="8361"/>
                    <a:pt x="6937" y="8361"/>
                  </a:cubicBezTo>
                  <a:cubicBezTo>
                    <a:pt x="7019" y="8361"/>
                    <a:pt x="7102" y="8340"/>
                    <a:pt x="7164" y="8278"/>
                  </a:cubicBezTo>
                  <a:lnTo>
                    <a:pt x="7432" y="8547"/>
                  </a:lnTo>
                  <a:cubicBezTo>
                    <a:pt x="7432" y="8588"/>
                    <a:pt x="7411" y="8609"/>
                    <a:pt x="7411" y="8650"/>
                  </a:cubicBezTo>
                  <a:cubicBezTo>
                    <a:pt x="7411" y="8980"/>
                    <a:pt x="7556" y="9290"/>
                    <a:pt x="7783" y="9517"/>
                  </a:cubicBezTo>
                  <a:lnTo>
                    <a:pt x="9352" y="11086"/>
                  </a:lnTo>
                  <a:cubicBezTo>
                    <a:pt x="9827" y="11561"/>
                    <a:pt x="10611" y="11561"/>
                    <a:pt x="11086" y="11086"/>
                  </a:cubicBezTo>
                  <a:lnTo>
                    <a:pt x="11086" y="11086"/>
                  </a:lnTo>
                  <a:cubicBezTo>
                    <a:pt x="11561" y="10611"/>
                    <a:pt x="11561" y="9847"/>
                    <a:pt x="11086" y="9352"/>
                  </a:cubicBezTo>
                  <a:close/>
                  <a:moveTo>
                    <a:pt x="2230" y="6441"/>
                  </a:moveTo>
                  <a:cubicBezTo>
                    <a:pt x="372" y="4562"/>
                    <a:pt x="1693" y="1383"/>
                    <a:pt x="4335" y="1383"/>
                  </a:cubicBezTo>
                  <a:cubicBezTo>
                    <a:pt x="6957" y="1383"/>
                    <a:pt x="8278" y="4562"/>
                    <a:pt x="6420" y="6441"/>
                  </a:cubicBezTo>
                  <a:cubicBezTo>
                    <a:pt x="5264" y="7597"/>
                    <a:pt x="3386" y="7597"/>
                    <a:pt x="2230" y="6441"/>
                  </a:cubicBezTo>
                  <a:close/>
                  <a:moveTo>
                    <a:pt x="10529" y="10549"/>
                  </a:moveTo>
                  <a:cubicBezTo>
                    <a:pt x="10363" y="10714"/>
                    <a:pt x="10074" y="10714"/>
                    <a:pt x="9909" y="10549"/>
                  </a:cubicBezTo>
                  <a:lnTo>
                    <a:pt x="8340" y="8980"/>
                  </a:lnTo>
                  <a:cubicBezTo>
                    <a:pt x="8258" y="8898"/>
                    <a:pt x="8196" y="8774"/>
                    <a:pt x="8216" y="8670"/>
                  </a:cubicBezTo>
                  <a:cubicBezTo>
                    <a:pt x="8196" y="8423"/>
                    <a:pt x="8402" y="8216"/>
                    <a:pt x="8650" y="8216"/>
                  </a:cubicBezTo>
                  <a:cubicBezTo>
                    <a:pt x="8774" y="8216"/>
                    <a:pt x="8877" y="8258"/>
                    <a:pt x="8960" y="8340"/>
                  </a:cubicBezTo>
                  <a:lnTo>
                    <a:pt x="10529" y="9909"/>
                  </a:lnTo>
                  <a:cubicBezTo>
                    <a:pt x="10714" y="10095"/>
                    <a:pt x="10714" y="10363"/>
                    <a:pt x="10529" y="105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2"/>
            <p:cNvSpPr/>
            <p:nvPr/>
          </p:nvSpPr>
          <p:spPr>
            <a:xfrm>
              <a:off x="7826204" y="2427347"/>
              <a:ext cx="90897" cy="24891"/>
            </a:xfrm>
            <a:custGeom>
              <a:avLst/>
              <a:gdLst/>
              <a:ahLst/>
              <a:cxnLst/>
              <a:rect l="l" t="t" r="r" b="b"/>
              <a:pathLst>
                <a:path w="3097" h="848" fill="none" extrusionOk="0">
                  <a:moveTo>
                    <a:pt x="0" y="847"/>
                  </a:moveTo>
                  <a:cubicBezTo>
                    <a:pt x="847" y="1"/>
                    <a:pt x="2230" y="1"/>
                    <a:pt x="3097" y="847"/>
                  </a:cubicBezTo>
                </a:path>
              </a:pathLst>
            </a:custGeom>
            <a:solidFill>
              <a:schemeClr val="accent4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9" name="Google Shape;1269;p42"/>
          <p:cNvGrpSpPr/>
          <p:nvPr/>
        </p:nvGrpSpPr>
        <p:grpSpPr>
          <a:xfrm>
            <a:off x="6839477" y="3509519"/>
            <a:ext cx="733320" cy="708047"/>
            <a:chOff x="5962479" y="2521892"/>
            <a:chExt cx="157551" cy="152105"/>
          </a:xfrm>
        </p:grpSpPr>
        <p:sp>
          <p:nvSpPr>
            <p:cNvPr id="1270" name="Google Shape;1270;p42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2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2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2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1248;p42">
            <a:extLst>
              <a:ext uri="{FF2B5EF4-FFF2-40B4-BE49-F238E27FC236}">
                <a16:creationId xmlns:a16="http://schemas.microsoft.com/office/drawing/2014/main" id="{A0DCD062-0287-8CA2-D5BE-87B25B06122D}"/>
              </a:ext>
            </a:extLst>
          </p:cNvPr>
          <p:cNvSpPr txBox="1">
            <a:spLocks/>
          </p:cNvSpPr>
          <p:nvPr/>
        </p:nvSpPr>
        <p:spPr>
          <a:xfrm>
            <a:off x="104325" y="1185724"/>
            <a:ext cx="4576043" cy="303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nybody"/>
              <a:buNone/>
              <a:defRPr sz="48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457200" indent="-457200" algn="just" defTabSz="640064">
              <a:spcBef>
                <a:spcPts val="1163"/>
              </a:spcBef>
              <a:buFont typeface="Arial" panose="020B0604020202020204" pitchFamily="34" charset="0"/>
              <a:buChar char="•"/>
              <a:defRPr sz="3359"/>
            </a:pPr>
            <a:r>
              <a:rPr lang="en-US" sz="26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a blend of </a:t>
            </a:r>
            <a:r>
              <a:rPr lang="en-US" sz="26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physical challenges</a:t>
            </a:r>
            <a:r>
              <a:rPr lang="en-US" sz="2600" dirty="0">
                <a:solidFill>
                  <a:srgbClr val="FFC000"/>
                </a:solidFill>
                <a:latin typeface="Red Hat Text" panose="020B0604020202020204" charset="0"/>
                <a:ea typeface="Red Hat Text" panose="020B0604020202020204" charset="0"/>
                <a:cs typeface="Red Hat Text" panose="020B0604020202020204" charset="0"/>
              </a:rPr>
              <a:t> and digital elements that create a dynamic and engaging experience.</a:t>
            </a:r>
            <a:endParaRPr lang="en-GB" sz="2600" b="1" dirty="0">
              <a:solidFill>
                <a:srgbClr val="FFC000"/>
              </a:solidFill>
              <a:latin typeface="Red Hat Text" panose="020B0604020202020204" charset="0"/>
              <a:ea typeface="Red Hat Text" panose="020B0604020202020204" charset="0"/>
              <a:cs typeface="Red Hat Text" panose="020B0604020202020204" charset="0"/>
            </a:endParaRPr>
          </a:p>
        </p:txBody>
      </p:sp>
      <p:pic>
        <p:nvPicPr>
          <p:cNvPr id="3" name="Picture 2" descr="A person with a face painted and a black and white face&#10;&#10;Description automatically generated with medium confidence">
            <a:extLst>
              <a:ext uri="{FF2B5EF4-FFF2-40B4-BE49-F238E27FC236}">
                <a16:creationId xmlns:a16="http://schemas.microsoft.com/office/drawing/2014/main" id="{26E209E8-0E19-0D7E-0170-4F328FAF2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6625" y="613226"/>
            <a:ext cx="3061031" cy="408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879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p59"/>
          <p:cNvSpPr txBox="1">
            <a:spLocks noGrp="1"/>
          </p:cNvSpPr>
          <p:nvPr>
            <p:ph type="title"/>
          </p:nvPr>
        </p:nvSpPr>
        <p:spPr>
          <a:xfrm>
            <a:off x="1984797" y="31628"/>
            <a:ext cx="4448100" cy="7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grpSp>
        <p:nvGrpSpPr>
          <p:cNvPr id="1950" name="Google Shape;1950;p59"/>
          <p:cNvGrpSpPr/>
          <p:nvPr/>
        </p:nvGrpSpPr>
        <p:grpSpPr>
          <a:xfrm>
            <a:off x="1251477" y="894344"/>
            <a:ext cx="733320" cy="708047"/>
            <a:chOff x="5962479" y="2521892"/>
            <a:chExt cx="157551" cy="152105"/>
          </a:xfrm>
        </p:grpSpPr>
        <p:sp>
          <p:nvSpPr>
            <p:cNvPr id="1951" name="Google Shape;1951;p59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59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59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59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36ED6E5-9D63-3164-F54A-0C9BF49F7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0" y="908206"/>
            <a:ext cx="3759876" cy="2506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63BFAE-9D8B-17AD-48AF-FB47D9C05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329" y="974581"/>
            <a:ext cx="3882304" cy="379851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3C544-A0E1-20AF-33D1-649918142833}"/>
              </a:ext>
            </a:extLst>
          </p:cNvPr>
          <p:cNvSpPr/>
          <p:nvPr/>
        </p:nvSpPr>
        <p:spPr>
          <a:xfrm>
            <a:off x="1984797" y="3564355"/>
            <a:ext cx="3232532" cy="686697"/>
          </a:xfrm>
          <a:prstGeom prst="rect">
            <a:avLst/>
          </a:prstGeom>
          <a:solidFill>
            <a:srgbClr val="0D0C2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Google Shape;1938;p59"/>
          <p:cNvSpPr txBox="1">
            <a:spLocks noGrp="1"/>
          </p:cNvSpPr>
          <p:nvPr>
            <p:ph type="subTitle" idx="1"/>
          </p:nvPr>
        </p:nvSpPr>
        <p:spPr>
          <a:xfrm>
            <a:off x="-91349" y="3356862"/>
            <a:ext cx="4497600" cy="1416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dk2"/>
                </a:solidFill>
              </a:rPr>
              <a:t>Do you have any questions?</a:t>
            </a:r>
            <a:endParaRPr sz="2800" b="1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800" dirty="0">
                <a:hlinkClick r:id="rId5"/>
              </a:rPr>
              <a:t>cap@isep.ipp.pt</a:t>
            </a:r>
            <a:endParaRPr lang="en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Google Shape;1048;p3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00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World of change…</a:t>
            </a:r>
            <a:endParaRPr dirty="0"/>
          </a:p>
        </p:txBody>
      </p:sp>
      <p:sp>
        <p:nvSpPr>
          <p:cNvPr id="1049" name="Google Shape;1049;p36"/>
          <p:cNvSpPr txBox="1">
            <a:spLocks noGrp="1"/>
          </p:cNvSpPr>
          <p:nvPr>
            <p:ph type="subTitle" idx="4"/>
          </p:nvPr>
        </p:nvSpPr>
        <p:spPr>
          <a:xfrm>
            <a:off x="665521" y="1234117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Technological Advancements</a:t>
            </a:r>
            <a:endParaRPr dirty="0"/>
          </a:p>
        </p:txBody>
      </p:sp>
      <p:sp>
        <p:nvSpPr>
          <p:cNvPr id="1053" name="Google Shape;1053;p36"/>
          <p:cNvSpPr txBox="1">
            <a:spLocks noGrp="1"/>
          </p:cNvSpPr>
          <p:nvPr>
            <p:ph type="subTitle" idx="5"/>
          </p:nvPr>
        </p:nvSpPr>
        <p:spPr>
          <a:xfrm>
            <a:off x="720025" y="189954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Digital Transformation</a:t>
            </a:r>
            <a:endParaRPr dirty="0"/>
          </a:p>
        </p:txBody>
      </p:sp>
      <p:sp>
        <p:nvSpPr>
          <p:cNvPr id="1054" name="Google Shape;1054;p36"/>
          <p:cNvSpPr txBox="1">
            <a:spLocks noGrp="1"/>
          </p:cNvSpPr>
          <p:nvPr>
            <p:ph type="subTitle" idx="6"/>
          </p:nvPr>
        </p:nvSpPr>
        <p:spPr>
          <a:xfrm>
            <a:off x="720025" y="2544334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Environmental Changes</a:t>
            </a:r>
            <a:endParaRPr dirty="0"/>
          </a:p>
        </p:txBody>
      </p:sp>
      <p:sp>
        <p:nvSpPr>
          <p:cNvPr id="8" name="Google Shape;1054;p36">
            <a:extLst>
              <a:ext uri="{FF2B5EF4-FFF2-40B4-BE49-F238E27FC236}">
                <a16:creationId xmlns:a16="http://schemas.microsoft.com/office/drawing/2014/main" id="{18981AF9-1911-6101-96D2-61E30B87869B}"/>
              </a:ext>
            </a:extLst>
          </p:cNvPr>
          <p:cNvSpPr txBox="1">
            <a:spLocks/>
          </p:cNvSpPr>
          <p:nvPr/>
        </p:nvSpPr>
        <p:spPr>
          <a:xfrm>
            <a:off x="747274" y="3094933"/>
            <a:ext cx="770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0" indent="0"/>
            <a:r>
              <a:rPr lang="en-US" b="1" dirty="0"/>
              <a:t>Social and Cultural Transformation</a:t>
            </a:r>
            <a:endParaRPr lang="en-US" dirty="0"/>
          </a:p>
        </p:txBody>
      </p:sp>
      <p:sp>
        <p:nvSpPr>
          <p:cNvPr id="9" name="Google Shape;1054;p36">
            <a:extLst>
              <a:ext uri="{FF2B5EF4-FFF2-40B4-BE49-F238E27FC236}">
                <a16:creationId xmlns:a16="http://schemas.microsoft.com/office/drawing/2014/main" id="{B37F7480-526E-FA59-8660-FC46040BB830}"/>
              </a:ext>
            </a:extLst>
          </p:cNvPr>
          <p:cNvSpPr txBox="1">
            <a:spLocks/>
          </p:cNvSpPr>
          <p:nvPr/>
        </p:nvSpPr>
        <p:spPr>
          <a:xfrm>
            <a:off x="747274" y="3645533"/>
            <a:ext cx="770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0" indent="0"/>
            <a:r>
              <a:rPr lang="en-US" b="1" dirty="0"/>
              <a:t>Education and Learning</a:t>
            </a:r>
            <a:endParaRPr lang="en-US" dirty="0"/>
          </a:p>
        </p:txBody>
      </p:sp>
      <p:sp>
        <p:nvSpPr>
          <p:cNvPr id="10" name="Google Shape;1054;p36">
            <a:extLst>
              <a:ext uri="{FF2B5EF4-FFF2-40B4-BE49-F238E27FC236}">
                <a16:creationId xmlns:a16="http://schemas.microsoft.com/office/drawing/2014/main" id="{E771558C-B481-994D-0A42-AF8BB97EFAC2}"/>
              </a:ext>
            </a:extLst>
          </p:cNvPr>
          <p:cNvSpPr txBox="1">
            <a:spLocks/>
          </p:cNvSpPr>
          <p:nvPr/>
        </p:nvSpPr>
        <p:spPr>
          <a:xfrm>
            <a:off x="747274" y="4133959"/>
            <a:ext cx="77040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0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nybody"/>
              <a:buNone/>
              <a:defRPr sz="2400" b="1" i="0" u="none" strike="noStrike" cap="none">
                <a:solidFill>
                  <a:schemeClr val="dk2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pPr marL="0" indent="0"/>
            <a:r>
              <a:rPr lang="en-US" b="1" dirty="0"/>
              <a:t>Communication and Media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35"/>
          <p:cNvSpPr txBox="1">
            <a:spLocks noGrp="1"/>
          </p:cNvSpPr>
          <p:nvPr>
            <p:ph type="title"/>
          </p:nvPr>
        </p:nvSpPr>
        <p:spPr>
          <a:xfrm>
            <a:off x="1209003" y="2223850"/>
            <a:ext cx="5896797" cy="8273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/>
              <a:t>What to expect from AI?</a:t>
            </a:r>
            <a:br>
              <a:rPr lang="en-US" dirty="0"/>
            </a:br>
            <a:endParaRPr dirty="0"/>
          </a:p>
        </p:txBody>
      </p:sp>
      <p:sp>
        <p:nvSpPr>
          <p:cNvPr id="985" name="Google Shape;985;p35"/>
          <p:cNvSpPr txBox="1">
            <a:spLocks noGrp="1"/>
          </p:cNvSpPr>
          <p:nvPr>
            <p:ph type="title" idx="2"/>
          </p:nvPr>
        </p:nvSpPr>
        <p:spPr>
          <a:xfrm>
            <a:off x="3909900" y="1112275"/>
            <a:ext cx="1324200" cy="106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grpSp>
        <p:nvGrpSpPr>
          <p:cNvPr id="986" name="Google Shape;986;p35"/>
          <p:cNvGrpSpPr/>
          <p:nvPr/>
        </p:nvGrpSpPr>
        <p:grpSpPr>
          <a:xfrm flipH="1">
            <a:off x="1711621" y="513776"/>
            <a:ext cx="1021339" cy="579363"/>
            <a:chOff x="-3111129" y="1559376"/>
            <a:chExt cx="1021339" cy="579363"/>
          </a:xfrm>
        </p:grpSpPr>
        <p:sp>
          <p:nvSpPr>
            <p:cNvPr id="987" name="Google Shape;987;p35"/>
            <p:cNvSpPr/>
            <p:nvPr/>
          </p:nvSpPr>
          <p:spPr>
            <a:xfrm>
              <a:off x="-2800367" y="1559376"/>
              <a:ext cx="710577" cy="461268"/>
            </a:xfrm>
            <a:custGeom>
              <a:avLst/>
              <a:gdLst/>
              <a:ahLst/>
              <a:cxnLst/>
              <a:rect l="l" t="t" r="r" b="b"/>
              <a:pathLst>
                <a:path w="10178" h="6607" extrusionOk="0">
                  <a:moveTo>
                    <a:pt x="2766" y="0"/>
                  </a:moveTo>
                  <a:cubicBezTo>
                    <a:pt x="1239" y="0"/>
                    <a:pt x="0" y="1239"/>
                    <a:pt x="0" y="2767"/>
                  </a:cubicBezTo>
                  <a:cubicBezTo>
                    <a:pt x="0" y="4294"/>
                    <a:pt x="1239" y="5533"/>
                    <a:pt x="2766" y="5533"/>
                  </a:cubicBezTo>
                  <a:lnTo>
                    <a:pt x="7535" y="5533"/>
                  </a:lnTo>
                  <a:lnTo>
                    <a:pt x="8361" y="6606"/>
                  </a:lnTo>
                  <a:lnTo>
                    <a:pt x="8361" y="5368"/>
                  </a:lnTo>
                  <a:cubicBezTo>
                    <a:pt x="9434" y="4955"/>
                    <a:pt x="10157" y="3923"/>
                    <a:pt x="10157" y="2787"/>
                  </a:cubicBezTo>
                  <a:cubicBezTo>
                    <a:pt x="10177" y="1239"/>
                    <a:pt x="8939" y="0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88" name="Google Shape;988;p35"/>
            <p:cNvGrpSpPr/>
            <p:nvPr/>
          </p:nvGrpSpPr>
          <p:grpSpPr>
            <a:xfrm>
              <a:off x="-3111129" y="1752368"/>
              <a:ext cx="710635" cy="386372"/>
              <a:chOff x="5911586" y="1580851"/>
              <a:chExt cx="298724" cy="162437"/>
            </a:xfrm>
          </p:grpSpPr>
          <p:sp>
            <p:nvSpPr>
              <p:cNvPr id="989" name="Google Shape;989;p35"/>
              <p:cNvSpPr/>
              <p:nvPr/>
            </p:nvSpPr>
            <p:spPr>
              <a:xfrm>
                <a:off x="5911586" y="1580851"/>
                <a:ext cx="298724" cy="162437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5534" extrusionOk="0">
                    <a:moveTo>
                      <a:pt x="2729" y="0"/>
                    </a:moveTo>
                    <a:cubicBezTo>
                      <a:pt x="1219" y="0"/>
                      <a:pt x="0" y="1252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411" y="5533"/>
                    </a:lnTo>
                    <a:cubicBezTo>
                      <a:pt x="8939" y="5533"/>
                      <a:pt x="10177" y="4274"/>
                      <a:pt x="10177" y="2746"/>
                    </a:cubicBezTo>
                    <a:cubicBezTo>
                      <a:pt x="10177" y="1219"/>
                      <a:pt x="8939" y="1"/>
                      <a:pt x="7411" y="1"/>
                    </a:cubicBezTo>
                    <a:lnTo>
                      <a:pt x="2766" y="1"/>
                    </a:lnTo>
                    <a:cubicBezTo>
                      <a:pt x="2754" y="0"/>
                      <a:pt x="2742" y="0"/>
                      <a:pt x="2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5"/>
              <p:cNvSpPr/>
              <p:nvPr/>
            </p:nvSpPr>
            <p:spPr>
              <a:xfrm>
                <a:off x="610001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9" y="981"/>
                      <a:pt x="646" y="981"/>
                    </a:cubicBezTo>
                    <a:cubicBezTo>
                      <a:pt x="897" y="981"/>
                      <a:pt x="1136" y="791"/>
                      <a:pt x="1136" y="496"/>
                    </a:cubicBezTo>
                    <a:cubicBezTo>
                      <a:pt x="1136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5"/>
              <p:cNvSpPr/>
              <p:nvPr/>
            </p:nvSpPr>
            <p:spPr>
              <a:xfrm>
                <a:off x="6041842" y="1647510"/>
                <a:ext cx="33342" cy="28619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75" extrusionOk="0">
                    <a:moveTo>
                      <a:pt x="640" y="0"/>
                    </a:moveTo>
                    <a:cubicBezTo>
                      <a:pt x="207" y="0"/>
                      <a:pt x="0" y="537"/>
                      <a:pt x="310" y="826"/>
                    </a:cubicBezTo>
                    <a:cubicBezTo>
                      <a:pt x="406" y="928"/>
                      <a:pt x="528" y="974"/>
                      <a:pt x="650" y="974"/>
                    </a:cubicBezTo>
                    <a:cubicBezTo>
                      <a:pt x="895" y="974"/>
                      <a:pt x="1136" y="786"/>
                      <a:pt x="1136" y="496"/>
                    </a:cubicBezTo>
                    <a:cubicBezTo>
                      <a:pt x="1136" y="227"/>
                      <a:pt x="909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5"/>
              <p:cNvSpPr/>
              <p:nvPr/>
            </p:nvSpPr>
            <p:spPr>
              <a:xfrm>
                <a:off x="598308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8" y="981"/>
                      <a:pt x="646" y="981"/>
                    </a:cubicBezTo>
                    <a:cubicBezTo>
                      <a:pt x="896" y="981"/>
                      <a:pt x="1135" y="791"/>
                      <a:pt x="1135" y="496"/>
                    </a:cubicBezTo>
                    <a:cubicBezTo>
                      <a:pt x="1135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93" name="Google Shape;993;p35"/>
          <p:cNvGrpSpPr/>
          <p:nvPr/>
        </p:nvGrpSpPr>
        <p:grpSpPr>
          <a:xfrm rot="-1242797">
            <a:off x="743395" y="1076423"/>
            <a:ext cx="881860" cy="1073955"/>
            <a:chOff x="7488789" y="973510"/>
            <a:chExt cx="1334074" cy="1624675"/>
          </a:xfrm>
        </p:grpSpPr>
        <p:sp>
          <p:nvSpPr>
            <p:cNvPr id="994" name="Google Shape;994;p35"/>
            <p:cNvSpPr/>
            <p:nvPr/>
          </p:nvSpPr>
          <p:spPr>
            <a:xfrm>
              <a:off x="7996104" y="2508952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0"/>
                  </a:moveTo>
                  <a:cubicBezTo>
                    <a:pt x="0" y="496"/>
                    <a:pt x="558" y="991"/>
                    <a:pt x="1652" y="1383"/>
                  </a:cubicBezTo>
                  <a:cubicBezTo>
                    <a:pt x="3923" y="2168"/>
                    <a:pt x="7659" y="2188"/>
                    <a:pt x="10012" y="1445"/>
                  </a:cubicBezTo>
                  <a:cubicBezTo>
                    <a:pt x="11230" y="1053"/>
                    <a:pt x="11829" y="537"/>
                    <a:pt x="11829" y="0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03"/>
                    <a:pt x="3923" y="3283"/>
                    <a:pt x="1652" y="2498"/>
                  </a:cubicBezTo>
                  <a:cubicBezTo>
                    <a:pt x="558" y="2106"/>
                    <a:pt x="0" y="1610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7935883" y="2362303"/>
              <a:ext cx="440992" cy="201314"/>
            </a:xfrm>
            <a:custGeom>
              <a:avLst/>
              <a:gdLst/>
              <a:ahLst/>
              <a:cxnLst/>
              <a:rect l="l" t="t" r="r" b="b"/>
              <a:pathLst>
                <a:path w="16330" h="7454" extrusionOk="0">
                  <a:moveTo>
                    <a:pt x="16309" y="3614"/>
                  </a:moveTo>
                  <a:lnTo>
                    <a:pt x="16309" y="3634"/>
                  </a:lnTo>
                  <a:cubicBezTo>
                    <a:pt x="16309" y="3572"/>
                    <a:pt x="16309" y="3490"/>
                    <a:pt x="16289" y="3407"/>
                  </a:cubicBezTo>
                  <a:cubicBezTo>
                    <a:pt x="16289" y="3407"/>
                    <a:pt x="16289" y="3387"/>
                    <a:pt x="16289" y="3387"/>
                  </a:cubicBezTo>
                  <a:cubicBezTo>
                    <a:pt x="16268" y="3304"/>
                    <a:pt x="16247" y="3221"/>
                    <a:pt x="16227" y="3118"/>
                  </a:cubicBezTo>
                  <a:cubicBezTo>
                    <a:pt x="16227" y="3118"/>
                    <a:pt x="16227" y="3098"/>
                    <a:pt x="16206" y="3077"/>
                  </a:cubicBezTo>
                  <a:cubicBezTo>
                    <a:pt x="16185" y="3015"/>
                    <a:pt x="16165" y="2932"/>
                    <a:pt x="16123" y="2850"/>
                  </a:cubicBezTo>
                  <a:cubicBezTo>
                    <a:pt x="16123" y="2829"/>
                    <a:pt x="16123" y="2829"/>
                    <a:pt x="16123" y="2829"/>
                  </a:cubicBezTo>
                  <a:lnTo>
                    <a:pt x="16123" y="2808"/>
                  </a:lnTo>
                  <a:cubicBezTo>
                    <a:pt x="16061" y="2664"/>
                    <a:pt x="15979" y="2519"/>
                    <a:pt x="15896" y="2375"/>
                  </a:cubicBezTo>
                  <a:lnTo>
                    <a:pt x="15896" y="2375"/>
                  </a:lnTo>
                  <a:cubicBezTo>
                    <a:pt x="15814" y="2272"/>
                    <a:pt x="15731" y="2169"/>
                    <a:pt x="15628" y="2065"/>
                  </a:cubicBezTo>
                  <a:lnTo>
                    <a:pt x="15628" y="2045"/>
                  </a:lnTo>
                  <a:cubicBezTo>
                    <a:pt x="15607" y="2024"/>
                    <a:pt x="15587" y="2024"/>
                    <a:pt x="15587" y="2003"/>
                  </a:cubicBezTo>
                  <a:cubicBezTo>
                    <a:pt x="15339" y="1756"/>
                    <a:pt x="15071" y="1570"/>
                    <a:pt x="14782" y="1384"/>
                  </a:cubicBezTo>
                  <a:cubicBezTo>
                    <a:pt x="14369" y="1157"/>
                    <a:pt x="13935" y="951"/>
                    <a:pt x="13502" y="806"/>
                  </a:cubicBezTo>
                  <a:cubicBezTo>
                    <a:pt x="12862" y="579"/>
                    <a:pt x="12222" y="414"/>
                    <a:pt x="11561" y="311"/>
                  </a:cubicBezTo>
                  <a:cubicBezTo>
                    <a:pt x="10673" y="166"/>
                    <a:pt x="9765" y="63"/>
                    <a:pt x="8877" y="42"/>
                  </a:cubicBezTo>
                  <a:cubicBezTo>
                    <a:pt x="7949" y="1"/>
                    <a:pt x="7040" y="42"/>
                    <a:pt x="6132" y="125"/>
                  </a:cubicBezTo>
                  <a:cubicBezTo>
                    <a:pt x="5430" y="187"/>
                    <a:pt x="4749" y="311"/>
                    <a:pt x="4068" y="455"/>
                  </a:cubicBezTo>
                  <a:cubicBezTo>
                    <a:pt x="3469" y="579"/>
                    <a:pt x="2870" y="765"/>
                    <a:pt x="2313" y="1013"/>
                  </a:cubicBezTo>
                  <a:cubicBezTo>
                    <a:pt x="1838" y="1198"/>
                    <a:pt x="1404" y="1467"/>
                    <a:pt x="1012" y="1776"/>
                  </a:cubicBezTo>
                  <a:cubicBezTo>
                    <a:pt x="703" y="2045"/>
                    <a:pt x="434" y="2354"/>
                    <a:pt x="248" y="2726"/>
                  </a:cubicBezTo>
                  <a:cubicBezTo>
                    <a:pt x="83" y="3036"/>
                    <a:pt x="1" y="3387"/>
                    <a:pt x="1" y="3737"/>
                  </a:cubicBezTo>
                  <a:cubicBezTo>
                    <a:pt x="1" y="3820"/>
                    <a:pt x="1" y="3923"/>
                    <a:pt x="21" y="4026"/>
                  </a:cubicBezTo>
                  <a:cubicBezTo>
                    <a:pt x="21" y="4088"/>
                    <a:pt x="42" y="4109"/>
                    <a:pt x="42" y="4150"/>
                  </a:cubicBezTo>
                  <a:cubicBezTo>
                    <a:pt x="42" y="4212"/>
                    <a:pt x="63" y="4254"/>
                    <a:pt x="83" y="4295"/>
                  </a:cubicBezTo>
                  <a:cubicBezTo>
                    <a:pt x="83" y="4357"/>
                    <a:pt x="104" y="4377"/>
                    <a:pt x="104" y="4419"/>
                  </a:cubicBezTo>
                  <a:cubicBezTo>
                    <a:pt x="125" y="4460"/>
                    <a:pt x="125" y="4481"/>
                    <a:pt x="145" y="4522"/>
                  </a:cubicBezTo>
                  <a:cubicBezTo>
                    <a:pt x="228" y="4749"/>
                    <a:pt x="331" y="4955"/>
                    <a:pt x="476" y="5141"/>
                  </a:cubicBezTo>
                  <a:lnTo>
                    <a:pt x="496" y="5183"/>
                  </a:lnTo>
                  <a:cubicBezTo>
                    <a:pt x="558" y="5265"/>
                    <a:pt x="620" y="5348"/>
                    <a:pt x="703" y="5410"/>
                  </a:cubicBezTo>
                  <a:lnTo>
                    <a:pt x="703" y="5410"/>
                  </a:lnTo>
                  <a:lnTo>
                    <a:pt x="703" y="5430"/>
                  </a:lnTo>
                  <a:lnTo>
                    <a:pt x="765" y="5472"/>
                  </a:lnTo>
                  <a:cubicBezTo>
                    <a:pt x="785" y="5492"/>
                    <a:pt x="806" y="5513"/>
                    <a:pt x="826" y="5533"/>
                  </a:cubicBezTo>
                  <a:lnTo>
                    <a:pt x="950" y="5657"/>
                  </a:lnTo>
                  <a:cubicBezTo>
                    <a:pt x="1012" y="5699"/>
                    <a:pt x="1054" y="5740"/>
                    <a:pt x="1095" y="5781"/>
                  </a:cubicBezTo>
                  <a:lnTo>
                    <a:pt x="1198" y="5843"/>
                  </a:lnTo>
                  <a:cubicBezTo>
                    <a:pt x="1281" y="5905"/>
                    <a:pt x="1343" y="5967"/>
                    <a:pt x="1425" y="6008"/>
                  </a:cubicBezTo>
                  <a:lnTo>
                    <a:pt x="1549" y="6091"/>
                  </a:lnTo>
                  <a:lnTo>
                    <a:pt x="1673" y="6173"/>
                  </a:lnTo>
                  <a:lnTo>
                    <a:pt x="1859" y="6277"/>
                  </a:lnTo>
                  <a:lnTo>
                    <a:pt x="1962" y="6318"/>
                  </a:lnTo>
                  <a:lnTo>
                    <a:pt x="2189" y="6421"/>
                  </a:lnTo>
                  <a:cubicBezTo>
                    <a:pt x="2416" y="6524"/>
                    <a:pt x="2643" y="6628"/>
                    <a:pt x="2891" y="6710"/>
                  </a:cubicBezTo>
                  <a:cubicBezTo>
                    <a:pt x="3056" y="6751"/>
                    <a:pt x="3304" y="6834"/>
                    <a:pt x="3634" y="6917"/>
                  </a:cubicBezTo>
                  <a:lnTo>
                    <a:pt x="3696" y="6937"/>
                  </a:lnTo>
                  <a:lnTo>
                    <a:pt x="3758" y="6937"/>
                  </a:lnTo>
                  <a:cubicBezTo>
                    <a:pt x="4047" y="7020"/>
                    <a:pt x="4253" y="7061"/>
                    <a:pt x="4274" y="7061"/>
                  </a:cubicBezTo>
                  <a:lnTo>
                    <a:pt x="4439" y="7102"/>
                  </a:lnTo>
                  <a:lnTo>
                    <a:pt x="4460" y="7102"/>
                  </a:lnTo>
                  <a:cubicBezTo>
                    <a:pt x="4563" y="7123"/>
                    <a:pt x="4666" y="7144"/>
                    <a:pt x="4769" y="7164"/>
                  </a:cubicBezTo>
                  <a:lnTo>
                    <a:pt x="5017" y="7206"/>
                  </a:lnTo>
                  <a:lnTo>
                    <a:pt x="5141" y="7226"/>
                  </a:lnTo>
                  <a:lnTo>
                    <a:pt x="5306" y="7247"/>
                  </a:lnTo>
                  <a:cubicBezTo>
                    <a:pt x="5430" y="7268"/>
                    <a:pt x="5574" y="7288"/>
                    <a:pt x="5678" y="7288"/>
                  </a:cubicBezTo>
                  <a:cubicBezTo>
                    <a:pt x="6194" y="7371"/>
                    <a:pt x="6607" y="7391"/>
                    <a:pt x="6916" y="7412"/>
                  </a:cubicBezTo>
                  <a:lnTo>
                    <a:pt x="6916" y="7412"/>
                  </a:lnTo>
                  <a:lnTo>
                    <a:pt x="7474" y="7433"/>
                  </a:lnTo>
                  <a:cubicBezTo>
                    <a:pt x="7639" y="7433"/>
                    <a:pt x="7845" y="7433"/>
                    <a:pt x="8010" y="7453"/>
                  </a:cubicBezTo>
                  <a:cubicBezTo>
                    <a:pt x="8010" y="7453"/>
                    <a:pt x="8444" y="7453"/>
                    <a:pt x="9043" y="7433"/>
                  </a:cubicBezTo>
                  <a:lnTo>
                    <a:pt x="9352" y="7412"/>
                  </a:lnTo>
                  <a:lnTo>
                    <a:pt x="9394" y="7412"/>
                  </a:lnTo>
                  <a:cubicBezTo>
                    <a:pt x="9641" y="7391"/>
                    <a:pt x="9930" y="7371"/>
                    <a:pt x="10199" y="7350"/>
                  </a:cubicBezTo>
                  <a:lnTo>
                    <a:pt x="10199" y="7350"/>
                  </a:lnTo>
                  <a:lnTo>
                    <a:pt x="10302" y="7329"/>
                  </a:lnTo>
                  <a:lnTo>
                    <a:pt x="10364" y="7329"/>
                  </a:lnTo>
                  <a:cubicBezTo>
                    <a:pt x="10859" y="7288"/>
                    <a:pt x="11334" y="7206"/>
                    <a:pt x="11830" y="7123"/>
                  </a:cubicBezTo>
                  <a:cubicBezTo>
                    <a:pt x="11830" y="7123"/>
                    <a:pt x="11850" y="7123"/>
                    <a:pt x="11850" y="7123"/>
                  </a:cubicBezTo>
                  <a:lnTo>
                    <a:pt x="12098" y="7061"/>
                  </a:lnTo>
                  <a:lnTo>
                    <a:pt x="12180" y="7061"/>
                  </a:lnTo>
                  <a:lnTo>
                    <a:pt x="12284" y="7020"/>
                  </a:lnTo>
                  <a:cubicBezTo>
                    <a:pt x="12408" y="6999"/>
                    <a:pt x="12593" y="6958"/>
                    <a:pt x="12800" y="6896"/>
                  </a:cubicBezTo>
                  <a:lnTo>
                    <a:pt x="12841" y="6896"/>
                  </a:lnTo>
                  <a:lnTo>
                    <a:pt x="13109" y="6813"/>
                  </a:lnTo>
                  <a:lnTo>
                    <a:pt x="13171" y="6793"/>
                  </a:lnTo>
                  <a:cubicBezTo>
                    <a:pt x="13398" y="6731"/>
                    <a:pt x="13626" y="6648"/>
                    <a:pt x="13770" y="6586"/>
                  </a:cubicBezTo>
                  <a:cubicBezTo>
                    <a:pt x="13976" y="6504"/>
                    <a:pt x="14265" y="6380"/>
                    <a:pt x="14472" y="6277"/>
                  </a:cubicBezTo>
                  <a:cubicBezTo>
                    <a:pt x="14513" y="6256"/>
                    <a:pt x="14616" y="6194"/>
                    <a:pt x="14720" y="6132"/>
                  </a:cubicBezTo>
                  <a:lnTo>
                    <a:pt x="14782" y="6111"/>
                  </a:lnTo>
                  <a:lnTo>
                    <a:pt x="14823" y="6070"/>
                  </a:lnTo>
                  <a:cubicBezTo>
                    <a:pt x="14885" y="6029"/>
                    <a:pt x="14947" y="6008"/>
                    <a:pt x="15009" y="5967"/>
                  </a:cubicBezTo>
                  <a:lnTo>
                    <a:pt x="15029" y="5946"/>
                  </a:lnTo>
                  <a:cubicBezTo>
                    <a:pt x="15071" y="5905"/>
                    <a:pt x="15133" y="5864"/>
                    <a:pt x="15174" y="5843"/>
                  </a:cubicBezTo>
                  <a:lnTo>
                    <a:pt x="15194" y="5822"/>
                  </a:lnTo>
                  <a:lnTo>
                    <a:pt x="15360" y="5678"/>
                  </a:lnTo>
                  <a:lnTo>
                    <a:pt x="15401" y="5657"/>
                  </a:lnTo>
                  <a:cubicBezTo>
                    <a:pt x="15463" y="5595"/>
                    <a:pt x="15504" y="5554"/>
                    <a:pt x="15566" y="5492"/>
                  </a:cubicBezTo>
                  <a:cubicBezTo>
                    <a:pt x="15607" y="5451"/>
                    <a:pt x="15649" y="5410"/>
                    <a:pt x="15711" y="5348"/>
                  </a:cubicBezTo>
                  <a:lnTo>
                    <a:pt x="15793" y="5244"/>
                  </a:lnTo>
                  <a:cubicBezTo>
                    <a:pt x="15834" y="5203"/>
                    <a:pt x="15876" y="5121"/>
                    <a:pt x="15917" y="5059"/>
                  </a:cubicBezTo>
                  <a:cubicBezTo>
                    <a:pt x="15958" y="4997"/>
                    <a:pt x="15979" y="4976"/>
                    <a:pt x="16000" y="4935"/>
                  </a:cubicBezTo>
                  <a:lnTo>
                    <a:pt x="16020" y="4894"/>
                  </a:lnTo>
                  <a:cubicBezTo>
                    <a:pt x="16082" y="4811"/>
                    <a:pt x="16123" y="4728"/>
                    <a:pt x="16165" y="4646"/>
                  </a:cubicBezTo>
                  <a:lnTo>
                    <a:pt x="16165" y="4604"/>
                  </a:lnTo>
                  <a:cubicBezTo>
                    <a:pt x="16227" y="4481"/>
                    <a:pt x="16268" y="4336"/>
                    <a:pt x="16289" y="4212"/>
                  </a:cubicBezTo>
                  <a:lnTo>
                    <a:pt x="16289" y="4212"/>
                  </a:lnTo>
                  <a:cubicBezTo>
                    <a:pt x="16309" y="4068"/>
                    <a:pt x="16330" y="3923"/>
                    <a:pt x="16330" y="3779"/>
                  </a:cubicBezTo>
                  <a:cubicBezTo>
                    <a:pt x="16309" y="3696"/>
                    <a:pt x="16309" y="3655"/>
                    <a:pt x="16309" y="3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7996104" y="2411375"/>
              <a:ext cx="319469" cy="89800"/>
            </a:xfrm>
            <a:custGeom>
              <a:avLst/>
              <a:gdLst/>
              <a:ahLst/>
              <a:cxnLst/>
              <a:rect l="l" t="t" r="r" b="b"/>
              <a:pathLst>
                <a:path w="11830" h="3325" extrusionOk="0">
                  <a:moveTo>
                    <a:pt x="0" y="1"/>
                  </a:moveTo>
                  <a:cubicBezTo>
                    <a:pt x="0" y="496"/>
                    <a:pt x="558" y="991"/>
                    <a:pt x="1652" y="1384"/>
                  </a:cubicBezTo>
                  <a:cubicBezTo>
                    <a:pt x="3923" y="2168"/>
                    <a:pt x="7659" y="2209"/>
                    <a:pt x="10012" y="1446"/>
                  </a:cubicBezTo>
                  <a:cubicBezTo>
                    <a:pt x="11230" y="1053"/>
                    <a:pt x="11829" y="537"/>
                    <a:pt x="11829" y="21"/>
                  </a:cubicBezTo>
                  <a:lnTo>
                    <a:pt x="11829" y="1136"/>
                  </a:lnTo>
                  <a:cubicBezTo>
                    <a:pt x="11829" y="1652"/>
                    <a:pt x="11210" y="2168"/>
                    <a:pt x="10012" y="2560"/>
                  </a:cubicBezTo>
                  <a:cubicBezTo>
                    <a:pt x="7659" y="3324"/>
                    <a:pt x="3923" y="3283"/>
                    <a:pt x="1652" y="2498"/>
                  </a:cubicBezTo>
                  <a:cubicBezTo>
                    <a:pt x="558" y="2106"/>
                    <a:pt x="0" y="1611"/>
                    <a:pt x="0" y="11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7935883" y="2265293"/>
              <a:ext cx="440992" cy="200207"/>
            </a:xfrm>
            <a:custGeom>
              <a:avLst/>
              <a:gdLst/>
              <a:ahLst/>
              <a:cxnLst/>
              <a:rect l="l" t="t" r="r" b="b"/>
              <a:pathLst>
                <a:path w="16330" h="7413" extrusionOk="0">
                  <a:moveTo>
                    <a:pt x="16309" y="3572"/>
                  </a:moveTo>
                  <a:lnTo>
                    <a:pt x="16309" y="3614"/>
                  </a:lnTo>
                  <a:cubicBezTo>
                    <a:pt x="16309" y="3531"/>
                    <a:pt x="16309" y="3469"/>
                    <a:pt x="16289" y="3387"/>
                  </a:cubicBezTo>
                  <a:cubicBezTo>
                    <a:pt x="16289" y="3387"/>
                    <a:pt x="16289" y="3366"/>
                    <a:pt x="16289" y="3366"/>
                  </a:cubicBezTo>
                  <a:cubicBezTo>
                    <a:pt x="16268" y="3263"/>
                    <a:pt x="16247" y="3180"/>
                    <a:pt x="16227" y="3098"/>
                  </a:cubicBezTo>
                  <a:cubicBezTo>
                    <a:pt x="16227" y="3077"/>
                    <a:pt x="16227" y="3056"/>
                    <a:pt x="16206" y="3056"/>
                  </a:cubicBezTo>
                  <a:cubicBezTo>
                    <a:pt x="16185" y="2974"/>
                    <a:pt x="16165" y="2891"/>
                    <a:pt x="16123" y="2809"/>
                  </a:cubicBezTo>
                  <a:cubicBezTo>
                    <a:pt x="16123" y="2809"/>
                    <a:pt x="16123" y="2809"/>
                    <a:pt x="16123" y="2788"/>
                  </a:cubicBezTo>
                  <a:lnTo>
                    <a:pt x="16123" y="2767"/>
                  </a:lnTo>
                  <a:cubicBezTo>
                    <a:pt x="16061" y="2623"/>
                    <a:pt x="15979" y="2478"/>
                    <a:pt x="15896" y="2354"/>
                  </a:cubicBezTo>
                  <a:lnTo>
                    <a:pt x="15896" y="2354"/>
                  </a:lnTo>
                  <a:cubicBezTo>
                    <a:pt x="15814" y="2251"/>
                    <a:pt x="15731" y="2127"/>
                    <a:pt x="15628" y="2024"/>
                  </a:cubicBezTo>
                  <a:lnTo>
                    <a:pt x="15628" y="2024"/>
                  </a:lnTo>
                  <a:lnTo>
                    <a:pt x="15587" y="1983"/>
                  </a:lnTo>
                  <a:cubicBezTo>
                    <a:pt x="15339" y="1756"/>
                    <a:pt x="15071" y="1549"/>
                    <a:pt x="14782" y="1363"/>
                  </a:cubicBezTo>
                  <a:cubicBezTo>
                    <a:pt x="14369" y="1136"/>
                    <a:pt x="13956" y="930"/>
                    <a:pt x="13502" y="785"/>
                  </a:cubicBezTo>
                  <a:cubicBezTo>
                    <a:pt x="12862" y="579"/>
                    <a:pt x="12222" y="414"/>
                    <a:pt x="11561" y="290"/>
                  </a:cubicBezTo>
                  <a:cubicBezTo>
                    <a:pt x="10673" y="145"/>
                    <a:pt x="9765" y="42"/>
                    <a:pt x="8877" y="22"/>
                  </a:cubicBezTo>
                  <a:cubicBezTo>
                    <a:pt x="7949" y="1"/>
                    <a:pt x="7040" y="22"/>
                    <a:pt x="6132" y="104"/>
                  </a:cubicBezTo>
                  <a:cubicBezTo>
                    <a:pt x="5430" y="166"/>
                    <a:pt x="4749" y="290"/>
                    <a:pt x="4068" y="435"/>
                  </a:cubicBezTo>
                  <a:cubicBezTo>
                    <a:pt x="3469" y="579"/>
                    <a:pt x="2870" y="765"/>
                    <a:pt x="2313" y="992"/>
                  </a:cubicBezTo>
                  <a:cubicBezTo>
                    <a:pt x="1838" y="1178"/>
                    <a:pt x="1404" y="1446"/>
                    <a:pt x="1012" y="1756"/>
                  </a:cubicBezTo>
                  <a:cubicBezTo>
                    <a:pt x="703" y="2024"/>
                    <a:pt x="434" y="2354"/>
                    <a:pt x="248" y="2705"/>
                  </a:cubicBezTo>
                  <a:cubicBezTo>
                    <a:pt x="83" y="3036"/>
                    <a:pt x="1" y="3366"/>
                    <a:pt x="1" y="3717"/>
                  </a:cubicBezTo>
                  <a:cubicBezTo>
                    <a:pt x="1" y="3799"/>
                    <a:pt x="1" y="3903"/>
                    <a:pt x="21" y="4026"/>
                  </a:cubicBezTo>
                  <a:cubicBezTo>
                    <a:pt x="21" y="4068"/>
                    <a:pt x="42" y="4109"/>
                    <a:pt x="42" y="4150"/>
                  </a:cubicBezTo>
                  <a:cubicBezTo>
                    <a:pt x="42" y="4192"/>
                    <a:pt x="63" y="4233"/>
                    <a:pt x="83" y="4274"/>
                  </a:cubicBezTo>
                  <a:cubicBezTo>
                    <a:pt x="83" y="4336"/>
                    <a:pt x="104" y="4357"/>
                    <a:pt x="104" y="4398"/>
                  </a:cubicBezTo>
                  <a:cubicBezTo>
                    <a:pt x="125" y="4439"/>
                    <a:pt x="125" y="4460"/>
                    <a:pt x="145" y="4501"/>
                  </a:cubicBezTo>
                  <a:cubicBezTo>
                    <a:pt x="228" y="4728"/>
                    <a:pt x="331" y="4935"/>
                    <a:pt x="476" y="5121"/>
                  </a:cubicBezTo>
                  <a:lnTo>
                    <a:pt x="496" y="5162"/>
                  </a:lnTo>
                  <a:cubicBezTo>
                    <a:pt x="558" y="5244"/>
                    <a:pt x="620" y="5327"/>
                    <a:pt x="703" y="5389"/>
                  </a:cubicBezTo>
                  <a:lnTo>
                    <a:pt x="703" y="5389"/>
                  </a:lnTo>
                  <a:lnTo>
                    <a:pt x="703" y="5389"/>
                  </a:lnTo>
                  <a:lnTo>
                    <a:pt x="765" y="5451"/>
                  </a:lnTo>
                  <a:cubicBezTo>
                    <a:pt x="785" y="5472"/>
                    <a:pt x="806" y="5492"/>
                    <a:pt x="826" y="5513"/>
                  </a:cubicBezTo>
                  <a:lnTo>
                    <a:pt x="950" y="5637"/>
                  </a:lnTo>
                  <a:lnTo>
                    <a:pt x="1095" y="5740"/>
                  </a:lnTo>
                  <a:lnTo>
                    <a:pt x="1198" y="5822"/>
                  </a:lnTo>
                  <a:cubicBezTo>
                    <a:pt x="1281" y="5884"/>
                    <a:pt x="1343" y="5926"/>
                    <a:pt x="1425" y="5988"/>
                  </a:cubicBezTo>
                  <a:lnTo>
                    <a:pt x="1549" y="6070"/>
                  </a:lnTo>
                  <a:lnTo>
                    <a:pt x="1673" y="6132"/>
                  </a:lnTo>
                  <a:lnTo>
                    <a:pt x="1859" y="6235"/>
                  </a:lnTo>
                  <a:lnTo>
                    <a:pt x="1962" y="6277"/>
                  </a:lnTo>
                  <a:lnTo>
                    <a:pt x="2189" y="6380"/>
                  </a:lnTo>
                  <a:cubicBezTo>
                    <a:pt x="2416" y="6504"/>
                    <a:pt x="2643" y="6586"/>
                    <a:pt x="2891" y="6669"/>
                  </a:cubicBezTo>
                  <a:cubicBezTo>
                    <a:pt x="3056" y="6731"/>
                    <a:pt x="3304" y="6813"/>
                    <a:pt x="3634" y="6896"/>
                  </a:cubicBezTo>
                  <a:lnTo>
                    <a:pt x="3696" y="6917"/>
                  </a:lnTo>
                  <a:lnTo>
                    <a:pt x="3758" y="6917"/>
                  </a:lnTo>
                  <a:cubicBezTo>
                    <a:pt x="4047" y="6999"/>
                    <a:pt x="4253" y="7020"/>
                    <a:pt x="4274" y="7040"/>
                  </a:cubicBezTo>
                  <a:lnTo>
                    <a:pt x="4439" y="7061"/>
                  </a:lnTo>
                  <a:lnTo>
                    <a:pt x="4460" y="7061"/>
                  </a:lnTo>
                  <a:lnTo>
                    <a:pt x="4769" y="7123"/>
                  </a:lnTo>
                  <a:lnTo>
                    <a:pt x="5017" y="7164"/>
                  </a:lnTo>
                  <a:lnTo>
                    <a:pt x="5141" y="7185"/>
                  </a:lnTo>
                  <a:lnTo>
                    <a:pt x="5306" y="7226"/>
                  </a:lnTo>
                  <a:cubicBezTo>
                    <a:pt x="5430" y="7226"/>
                    <a:pt x="5574" y="7247"/>
                    <a:pt x="5678" y="7268"/>
                  </a:cubicBezTo>
                  <a:cubicBezTo>
                    <a:pt x="6194" y="7329"/>
                    <a:pt x="6607" y="7371"/>
                    <a:pt x="6916" y="7371"/>
                  </a:cubicBezTo>
                  <a:lnTo>
                    <a:pt x="6916" y="7371"/>
                  </a:lnTo>
                  <a:lnTo>
                    <a:pt x="7474" y="7412"/>
                  </a:lnTo>
                  <a:cubicBezTo>
                    <a:pt x="7639" y="7412"/>
                    <a:pt x="7845" y="7412"/>
                    <a:pt x="8010" y="7412"/>
                  </a:cubicBezTo>
                  <a:cubicBezTo>
                    <a:pt x="8010" y="7412"/>
                    <a:pt x="8444" y="7412"/>
                    <a:pt x="9043" y="7391"/>
                  </a:cubicBezTo>
                  <a:lnTo>
                    <a:pt x="9352" y="7391"/>
                  </a:lnTo>
                  <a:lnTo>
                    <a:pt x="9394" y="7391"/>
                  </a:lnTo>
                  <a:cubicBezTo>
                    <a:pt x="9641" y="7371"/>
                    <a:pt x="9930" y="7350"/>
                    <a:pt x="10199" y="7309"/>
                  </a:cubicBezTo>
                  <a:lnTo>
                    <a:pt x="10199" y="7309"/>
                  </a:lnTo>
                  <a:lnTo>
                    <a:pt x="10302" y="7309"/>
                  </a:lnTo>
                  <a:lnTo>
                    <a:pt x="10364" y="7309"/>
                  </a:lnTo>
                  <a:cubicBezTo>
                    <a:pt x="11004" y="7247"/>
                    <a:pt x="11437" y="7164"/>
                    <a:pt x="11830" y="7082"/>
                  </a:cubicBezTo>
                  <a:lnTo>
                    <a:pt x="11850" y="7082"/>
                  </a:lnTo>
                  <a:lnTo>
                    <a:pt x="12098" y="7040"/>
                  </a:lnTo>
                  <a:lnTo>
                    <a:pt x="12180" y="7020"/>
                  </a:lnTo>
                  <a:lnTo>
                    <a:pt x="12284" y="6999"/>
                  </a:lnTo>
                  <a:cubicBezTo>
                    <a:pt x="12408" y="6979"/>
                    <a:pt x="12593" y="6917"/>
                    <a:pt x="12800" y="6875"/>
                  </a:cubicBezTo>
                  <a:lnTo>
                    <a:pt x="12841" y="6875"/>
                  </a:lnTo>
                  <a:lnTo>
                    <a:pt x="13109" y="6793"/>
                  </a:lnTo>
                  <a:lnTo>
                    <a:pt x="13171" y="6772"/>
                  </a:lnTo>
                  <a:cubicBezTo>
                    <a:pt x="13398" y="6690"/>
                    <a:pt x="13626" y="6628"/>
                    <a:pt x="13770" y="6566"/>
                  </a:cubicBezTo>
                  <a:cubicBezTo>
                    <a:pt x="13976" y="6462"/>
                    <a:pt x="14265" y="6359"/>
                    <a:pt x="14472" y="6256"/>
                  </a:cubicBezTo>
                  <a:cubicBezTo>
                    <a:pt x="14513" y="6215"/>
                    <a:pt x="14616" y="6173"/>
                    <a:pt x="14720" y="6111"/>
                  </a:cubicBezTo>
                  <a:lnTo>
                    <a:pt x="14782" y="6070"/>
                  </a:lnTo>
                  <a:lnTo>
                    <a:pt x="14823" y="6050"/>
                  </a:lnTo>
                  <a:cubicBezTo>
                    <a:pt x="14885" y="6008"/>
                    <a:pt x="14947" y="5967"/>
                    <a:pt x="15009" y="5926"/>
                  </a:cubicBezTo>
                  <a:lnTo>
                    <a:pt x="15029" y="5926"/>
                  </a:lnTo>
                  <a:cubicBezTo>
                    <a:pt x="15071" y="5884"/>
                    <a:pt x="15133" y="5843"/>
                    <a:pt x="15174" y="5802"/>
                  </a:cubicBezTo>
                  <a:lnTo>
                    <a:pt x="15194" y="5781"/>
                  </a:lnTo>
                  <a:cubicBezTo>
                    <a:pt x="15256" y="5740"/>
                    <a:pt x="15318" y="5699"/>
                    <a:pt x="15360" y="5657"/>
                  </a:cubicBezTo>
                  <a:lnTo>
                    <a:pt x="15401" y="5616"/>
                  </a:lnTo>
                  <a:cubicBezTo>
                    <a:pt x="15463" y="5575"/>
                    <a:pt x="15504" y="5513"/>
                    <a:pt x="15566" y="5472"/>
                  </a:cubicBezTo>
                  <a:cubicBezTo>
                    <a:pt x="15607" y="5410"/>
                    <a:pt x="15649" y="5368"/>
                    <a:pt x="15711" y="5327"/>
                  </a:cubicBezTo>
                  <a:lnTo>
                    <a:pt x="15793" y="5224"/>
                  </a:lnTo>
                  <a:cubicBezTo>
                    <a:pt x="15834" y="5162"/>
                    <a:pt x="15876" y="5100"/>
                    <a:pt x="15917" y="5038"/>
                  </a:cubicBezTo>
                  <a:cubicBezTo>
                    <a:pt x="15958" y="4976"/>
                    <a:pt x="15979" y="4955"/>
                    <a:pt x="16000" y="4894"/>
                  </a:cubicBezTo>
                  <a:lnTo>
                    <a:pt x="16020" y="4873"/>
                  </a:lnTo>
                  <a:cubicBezTo>
                    <a:pt x="16082" y="4770"/>
                    <a:pt x="16123" y="4687"/>
                    <a:pt x="16165" y="4605"/>
                  </a:cubicBezTo>
                  <a:lnTo>
                    <a:pt x="16165" y="4563"/>
                  </a:lnTo>
                  <a:cubicBezTo>
                    <a:pt x="16227" y="4439"/>
                    <a:pt x="16268" y="4315"/>
                    <a:pt x="16289" y="4192"/>
                  </a:cubicBezTo>
                  <a:lnTo>
                    <a:pt x="16289" y="4192"/>
                  </a:lnTo>
                  <a:cubicBezTo>
                    <a:pt x="16309" y="4047"/>
                    <a:pt x="16330" y="3882"/>
                    <a:pt x="16330" y="3737"/>
                  </a:cubicBezTo>
                  <a:cubicBezTo>
                    <a:pt x="16309" y="3676"/>
                    <a:pt x="16309" y="3614"/>
                    <a:pt x="16309" y="35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7996104" y="2313798"/>
              <a:ext cx="319469" cy="89233"/>
            </a:xfrm>
            <a:custGeom>
              <a:avLst/>
              <a:gdLst/>
              <a:ahLst/>
              <a:cxnLst/>
              <a:rect l="l" t="t" r="r" b="b"/>
              <a:pathLst>
                <a:path w="11830" h="3304" extrusionOk="0">
                  <a:moveTo>
                    <a:pt x="0" y="1"/>
                  </a:moveTo>
                  <a:cubicBezTo>
                    <a:pt x="0" y="496"/>
                    <a:pt x="558" y="992"/>
                    <a:pt x="1652" y="1384"/>
                  </a:cubicBezTo>
                  <a:cubicBezTo>
                    <a:pt x="3923" y="2169"/>
                    <a:pt x="7659" y="2189"/>
                    <a:pt x="10012" y="1446"/>
                  </a:cubicBezTo>
                  <a:cubicBezTo>
                    <a:pt x="11230" y="1054"/>
                    <a:pt x="11829" y="538"/>
                    <a:pt x="11829" y="1"/>
                  </a:cubicBezTo>
                  <a:lnTo>
                    <a:pt x="11829" y="1136"/>
                  </a:lnTo>
                  <a:cubicBezTo>
                    <a:pt x="11829" y="1652"/>
                    <a:pt x="11210" y="2169"/>
                    <a:pt x="10012" y="2561"/>
                  </a:cubicBezTo>
                  <a:cubicBezTo>
                    <a:pt x="7659" y="3304"/>
                    <a:pt x="3923" y="3283"/>
                    <a:pt x="1652" y="2499"/>
                  </a:cubicBezTo>
                  <a:cubicBezTo>
                    <a:pt x="558" y="2107"/>
                    <a:pt x="0" y="1611"/>
                    <a:pt x="0" y="1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7933668" y="2044536"/>
              <a:ext cx="441532" cy="333408"/>
            </a:xfrm>
            <a:custGeom>
              <a:avLst/>
              <a:gdLst/>
              <a:ahLst/>
              <a:cxnLst/>
              <a:rect l="l" t="t" r="r" b="b"/>
              <a:pathLst>
                <a:path w="16350" h="12345" extrusionOk="0">
                  <a:moveTo>
                    <a:pt x="62" y="3675"/>
                  </a:moveTo>
                  <a:cubicBezTo>
                    <a:pt x="62" y="3592"/>
                    <a:pt x="62" y="3489"/>
                    <a:pt x="83" y="3386"/>
                  </a:cubicBezTo>
                  <a:cubicBezTo>
                    <a:pt x="83" y="3365"/>
                    <a:pt x="83" y="3344"/>
                    <a:pt x="83" y="3324"/>
                  </a:cubicBezTo>
                  <a:cubicBezTo>
                    <a:pt x="103" y="3241"/>
                    <a:pt x="103" y="3138"/>
                    <a:pt x="145" y="3055"/>
                  </a:cubicBezTo>
                  <a:cubicBezTo>
                    <a:pt x="165" y="2952"/>
                    <a:pt x="207" y="2849"/>
                    <a:pt x="248" y="2766"/>
                  </a:cubicBezTo>
                  <a:lnTo>
                    <a:pt x="248" y="2766"/>
                  </a:lnTo>
                  <a:cubicBezTo>
                    <a:pt x="289" y="2684"/>
                    <a:pt x="310" y="2622"/>
                    <a:pt x="351" y="2539"/>
                  </a:cubicBezTo>
                  <a:lnTo>
                    <a:pt x="351" y="2539"/>
                  </a:lnTo>
                  <a:cubicBezTo>
                    <a:pt x="392" y="2477"/>
                    <a:pt x="434" y="2415"/>
                    <a:pt x="475" y="2353"/>
                  </a:cubicBezTo>
                  <a:lnTo>
                    <a:pt x="475" y="2333"/>
                  </a:lnTo>
                  <a:cubicBezTo>
                    <a:pt x="558" y="2230"/>
                    <a:pt x="619" y="2147"/>
                    <a:pt x="723" y="2044"/>
                  </a:cubicBezTo>
                  <a:lnTo>
                    <a:pt x="723" y="2044"/>
                  </a:lnTo>
                  <a:lnTo>
                    <a:pt x="743" y="2023"/>
                  </a:lnTo>
                  <a:lnTo>
                    <a:pt x="785" y="1961"/>
                  </a:lnTo>
                  <a:cubicBezTo>
                    <a:pt x="950" y="1796"/>
                    <a:pt x="1136" y="1652"/>
                    <a:pt x="1321" y="1528"/>
                  </a:cubicBezTo>
                  <a:lnTo>
                    <a:pt x="1321" y="1528"/>
                  </a:lnTo>
                  <a:cubicBezTo>
                    <a:pt x="1425" y="1445"/>
                    <a:pt x="1528" y="1383"/>
                    <a:pt x="1610" y="1342"/>
                  </a:cubicBezTo>
                  <a:lnTo>
                    <a:pt x="1610" y="1342"/>
                  </a:lnTo>
                  <a:lnTo>
                    <a:pt x="1610" y="1342"/>
                  </a:lnTo>
                  <a:lnTo>
                    <a:pt x="1796" y="1218"/>
                  </a:lnTo>
                  <a:lnTo>
                    <a:pt x="1941" y="1156"/>
                  </a:lnTo>
                  <a:lnTo>
                    <a:pt x="2147" y="1053"/>
                  </a:lnTo>
                  <a:lnTo>
                    <a:pt x="2168" y="1053"/>
                  </a:lnTo>
                  <a:cubicBezTo>
                    <a:pt x="2250" y="1012"/>
                    <a:pt x="2333" y="970"/>
                    <a:pt x="2436" y="929"/>
                  </a:cubicBezTo>
                  <a:lnTo>
                    <a:pt x="2498" y="908"/>
                  </a:lnTo>
                  <a:lnTo>
                    <a:pt x="2581" y="888"/>
                  </a:lnTo>
                  <a:lnTo>
                    <a:pt x="2890" y="764"/>
                  </a:lnTo>
                  <a:lnTo>
                    <a:pt x="3406" y="599"/>
                  </a:lnTo>
                  <a:lnTo>
                    <a:pt x="3633" y="537"/>
                  </a:lnTo>
                  <a:cubicBezTo>
                    <a:pt x="4026" y="413"/>
                    <a:pt x="4439" y="330"/>
                    <a:pt x="4831" y="268"/>
                  </a:cubicBezTo>
                  <a:lnTo>
                    <a:pt x="4893" y="268"/>
                  </a:lnTo>
                  <a:lnTo>
                    <a:pt x="5099" y="227"/>
                  </a:lnTo>
                  <a:lnTo>
                    <a:pt x="5491" y="186"/>
                  </a:lnTo>
                  <a:lnTo>
                    <a:pt x="5780" y="145"/>
                  </a:lnTo>
                  <a:cubicBezTo>
                    <a:pt x="5925" y="124"/>
                    <a:pt x="6069" y="103"/>
                    <a:pt x="6214" y="83"/>
                  </a:cubicBezTo>
                  <a:lnTo>
                    <a:pt x="6503" y="62"/>
                  </a:lnTo>
                  <a:lnTo>
                    <a:pt x="6730" y="41"/>
                  </a:lnTo>
                  <a:lnTo>
                    <a:pt x="7040" y="21"/>
                  </a:lnTo>
                  <a:lnTo>
                    <a:pt x="7514" y="0"/>
                  </a:lnTo>
                  <a:cubicBezTo>
                    <a:pt x="7700" y="0"/>
                    <a:pt x="7886" y="0"/>
                    <a:pt x="8051" y="0"/>
                  </a:cubicBezTo>
                  <a:lnTo>
                    <a:pt x="8443" y="0"/>
                  </a:lnTo>
                  <a:cubicBezTo>
                    <a:pt x="8918" y="0"/>
                    <a:pt x="9517" y="21"/>
                    <a:pt x="10157" y="83"/>
                  </a:cubicBezTo>
                  <a:lnTo>
                    <a:pt x="10260" y="83"/>
                  </a:lnTo>
                  <a:cubicBezTo>
                    <a:pt x="10652" y="124"/>
                    <a:pt x="11045" y="165"/>
                    <a:pt x="11354" y="227"/>
                  </a:cubicBezTo>
                  <a:cubicBezTo>
                    <a:pt x="11684" y="289"/>
                    <a:pt x="11953" y="330"/>
                    <a:pt x="12262" y="392"/>
                  </a:cubicBezTo>
                  <a:lnTo>
                    <a:pt x="12324" y="413"/>
                  </a:lnTo>
                  <a:cubicBezTo>
                    <a:pt x="12428" y="434"/>
                    <a:pt x="12820" y="516"/>
                    <a:pt x="13295" y="661"/>
                  </a:cubicBezTo>
                  <a:lnTo>
                    <a:pt x="13295" y="661"/>
                  </a:lnTo>
                  <a:cubicBezTo>
                    <a:pt x="13460" y="723"/>
                    <a:pt x="13646" y="785"/>
                    <a:pt x="13811" y="847"/>
                  </a:cubicBezTo>
                  <a:lnTo>
                    <a:pt x="13811" y="847"/>
                  </a:lnTo>
                  <a:cubicBezTo>
                    <a:pt x="13893" y="888"/>
                    <a:pt x="13976" y="908"/>
                    <a:pt x="14058" y="950"/>
                  </a:cubicBezTo>
                  <a:cubicBezTo>
                    <a:pt x="14141" y="991"/>
                    <a:pt x="14162" y="991"/>
                    <a:pt x="14224" y="1032"/>
                  </a:cubicBezTo>
                  <a:lnTo>
                    <a:pt x="14286" y="1053"/>
                  </a:lnTo>
                  <a:cubicBezTo>
                    <a:pt x="14409" y="1115"/>
                    <a:pt x="14513" y="1177"/>
                    <a:pt x="14616" y="1218"/>
                  </a:cubicBezTo>
                  <a:lnTo>
                    <a:pt x="14616" y="1218"/>
                  </a:lnTo>
                  <a:cubicBezTo>
                    <a:pt x="14884" y="1363"/>
                    <a:pt x="15132" y="1528"/>
                    <a:pt x="15359" y="1734"/>
                  </a:cubicBezTo>
                  <a:cubicBezTo>
                    <a:pt x="15524" y="1858"/>
                    <a:pt x="15648" y="1982"/>
                    <a:pt x="15793" y="2147"/>
                  </a:cubicBezTo>
                  <a:lnTo>
                    <a:pt x="15793" y="2168"/>
                  </a:lnTo>
                  <a:cubicBezTo>
                    <a:pt x="15834" y="2209"/>
                    <a:pt x="15854" y="2271"/>
                    <a:pt x="15896" y="2333"/>
                  </a:cubicBezTo>
                  <a:lnTo>
                    <a:pt x="15958" y="2395"/>
                  </a:lnTo>
                  <a:cubicBezTo>
                    <a:pt x="15978" y="2415"/>
                    <a:pt x="15978" y="2457"/>
                    <a:pt x="15999" y="2477"/>
                  </a:cubicBezTo>
                  <a:cubicBezTo>
                    <a:pt x="16061" y="2560"/>
                    <a:pt x="16082" y="2622"/>
                    <a:pt x="16123" y="2704"/>
                  </a:cubicBezTo>
                  <a:cubicBezTo>
                    <a:pt x="16205" y="2890"/>
                    <a:pt x="16288" y="3097"/>
                    <a:pt x="16309" y="3303"/>
                  </a:cubicBezTo>
                  <a:lnTo>
                    <a:pt x="16309" y="3324"/>
                  </a:lnTo>
                  <a:cubicBezTo>
                    <a:pt x="16329" y="3448"/>
                    <a:pt x="16350" y="3571"/>
                    <a:pt x="16350" y="3675"/>
                  </a:cubicBezTo>
                  <a:lnTo>
                    <a:pt x="16350" y="5347"/>
                  </a:lnTo>
                  <a:lnTo>
                    <a:pt x="16350" y="6152"/>
                  </a:lnTo>
                  <a:lnTo>
                    <a:pt x="16350" y="6916"/>
                  </a:lnTo>
                  <a:lnTo>
                    <a:pt x="16350" y="8588"/>
                  </a:lnTo>
                  <a:cubicBezTo>
                    <a:pt x="16329" y="9228"/>
                    <a:pt x="16082" y="9826"/>
                    <a:pt x="15648" y="10281"/>
                  </a:cubicBezTo>
                  <a:cubicBezTo>
                    <a:pt x="14698" y="11272"/>
                    <a:pt x="13006" y="11746"/>
                    <a:pt x="12056" y="11932"/>
                  </a:cubicBezTo>
                  <a:cubicBezTo>
                    <a:pt x="11189" y="12118"/>
                    <a:pt x="10301" y="12242"/>
                    <a:pt x="9414" y="12283"/>
                  </a:cubicBezTo>
                  <a:cubicBezTo>
                    <a:pt x="8320" y="12345"/>
                    <a:pt x="7205" y="12324"/>
                    <a:pt x="6111" y="12221"/>
                  </a:cubicBezTo>
                  <a:cubicBezTo>
                    <a:pt x="5388" y="12139"/>
                    <a:pt x="3159" y="11911"/>
                    <a:pt x="1548" y="10962"/>
                  </a:cubicBezTo>
                  <a:cubicBezTo>
                    <a:pt x="970" y="10611"/>
                    <a:pt x="0" y="9868"/>
                    <a:pt x="0" y="8609"/>
                  </a:cubicBezTo>
                  <a:lnTo>
                    <a:pt x="0" y="86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7488789" y="973510"/>
              <a:ext cx="1334074" cy="1334198"/>
            </a:xfrm>
            <a:custGeom>
              <a:avLst/>
              <a:gdLst/>
              <a:ahLst/>
              <a:cxnLst/>
              <a:rect l="l" t="t" r="r" b="b"/>
              <a:pathLst>
                <a:path w="49401" h="49401" extrusionOk="0">
                  <a:moveTo>
                    <a:pt x="49401" y="24711"/>
                  </a:moveTo>
                  <a:cubicBezTo>
                    <a:pt x="49401" y="38336"/>
                    <a:pt x="38336" y="49401"/>
                    <a:pt x="24711" y="49401"/>
                  </a:cubicBezTo>
                  <a:cubicBezTo>
                    <a:pt x="11065" y="49401"/>
                    <a:pt x="0" y="38336"/>
                    <a:pt x="0" y="24711"/>
                  </a:cubicBezTo>
                  <a:cubicBezTo>
                    <a:pt x="0" y="11066"/>
                    <a:pt x="11065" y="1"/>
                    <a:pt x="24711" y="1"/>
                  </a:cubicBezTo>
                  <a:cubicBezTo>
                    <a:pt x="38336" y="1"/>
                    <a:pt x="49401" y="11066"/>
                    <a:pt x="49401" y="247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7556247" y="1040974"/>
              <a:ext cx="1199157" cy="1199295"/>
            </a:xfrm>
            <a:custGeom>
              <a:avLst/>
              <a:gdLst/>
              <a:ahLst/>
              <a:cxnLst/>
              <a:rect l="l" t="t" r="r" b="b"/>
              <a:pathLst>
                <a:path w="44405" h="44406" extrusionOk="0">
                  <a:moveTo>
                    <a:pt x="44405" y="22213"/>
                  </a:moveTo>
                  <a:cubicBezTo>
                    <a:pt x="44405" y="34455"/>
                    <a:pt x="34475" y="44405"/>
                    <a:pt x="22213" y="44405"/>
                  </a:cubicBezTo>
                  <a:cubicBezTo>
                    <a:pt x="9951" y="44405"/>
                    <a:pt x="0" y="34455"/>
                    <a:pt x="0" y="22213"/>
                  </a:cubicBezTo>
                  <a:cubicBezTo>
                    <a:pt x="0" y="9951"/>
                    <a:pt x="9951" y="1"/>
                    <a:pt x="22213" y="1"/>
                  </a:cubicBezTo>
                  <a:cubicBezTo>
                    <a:pt x="34475" y="1"/>
                    <a:pt x="44405" y="9951"/>
                    <a:pt x="44405" y="22213"/>
                  </a:cubicBezTo>
                  <a:close/>
                </a:path>
              </a:pathLst>
            </a:custGeom>
            <a:solidFill>
              <a:srgbClr val="FFFFFF">
                <a:alpha val="33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7876229" y="1688256"/>
              <a:ext cx="559193" cy="550872"/>
            </a:xfrm>
            <a:custGeom>
              <a:avLst/>
              <a:gdLst/>
              <a:ahLst/>
              <a:cxnLst/>
              <a:rect l="l" t="t" r="r" b="b"/>
              <a:pathLst>
                <a:path w="20707" h="20397" extrusionOk="0">
                  <a:moveTo>
                    <a:pt x="17796" y="909"/>
                  </a:moveTo>
                  <a:cubicBezTo>
                    <a:pt x="16681" y="352"/>
                    <a:pt x="15380" y="331"/>
                    <a:pt x="14266" y="847"/>
                  </a:cubicBezTo>
                  <a:cubicBezTo>
                    <a:pt x="13935" y="992"/>
                    <a:pt x="13626" y="1198"/>
                    <a:pt x="13337" y="1425"/>
                  </a:cubicBezTo>
                  <a:cubicBezTo>
                    <a:pt x="11603" y="1"/>
                    <a:pt x="9125" y="1"/>
                    <a:pt x="7391" y="1425"/>
                  </a:cubicBezTo>
                  <a:cubicBezTo>
                    <a:pt x="7102" y="1198"/>
                    <a:pt x="6793" y="992"/>
                    <a:pt x="6462" y="847"/>
                  </a:cubicBezTo>
                  <a:cubicBezTo>
                    <a:pt x="5327" y="331"/>
                    <a:pt x="4026" y="352"/>
                    <a:pt x="2932" y="909"/>
                  </a:cubicBezTo>
                  <a:cubicBezTo>
                    <a:pt x="1239" y="1694"/>
                    <a:pt x="207" y="3077"/>
                    <a:pt x="125" y="4728"/>
                  </a:cubicBezTo>
                  <a:cubicBezTo>
                    <a:pt x="1" y="6586"/>
                    <a:pt x="1095" y="8444"/>
                    <a:pt x="2953" y="9579"/>
                  </a:cubicBezTo>
                  <a:cubicBezTo>
                    <a:pt x="3655" y="9992"/>
                    <a:pt x="4377" y="10364"/>
                    <a:pt x="5141" y="10674"/>
                  </a:cubicBezTo>
                  <a:cubicBezTo>
                    <a:pt x="6999" y="11520"/>
                    <a:pt x="8238" y="12077"/>
                    <a:pt x="8238" y="14637"/>
                  </a:cubicBezTo>
                  <a:lnTo>
                    <a:pt x="8238" y="20335"/>
                  </a:lnTo>
                  <a:cubicBezTo>
                    <a:pt x="8506" y="20355"/>
                    <a:pt x="8795" y="20376"/>
                    <a:pt x="9063" y="20397"/>
                  </a:cubicBezTo>
                  <a:lnTo>
                    <a:pt x="9063" y="14637"/>
                  </a:lnTo>
                  <a:cubicBezTo>
                    <a:pt x="9063" y="11561"/>
                    <a:pt x="7391" y="10818"/>
                    <a:pt x="5471" y="9951"/>
                  </a:cubicBezTo>
                  <a:cubicBezTo>
                    <a:pt x="4749" y="9641"/>
                    <a:pt x="4047" y="9290"/>
                    <a:pt x="3366" y="8898"/>
                  </a:cubicBezTo>
                  <a:cubicBezTo>
                    <a:pt x="1756" y="7907"/>
                    <a:pt x="827" y="6338"/>
                    <a:pt x="909" y="4790"/>
                  </a:cubicBezTo>
                  <a:cubicBezTo>
                    <a:pt x="992" y="3428"/>
                    <a:pt x="1859" y="2292"/>
                    <a:pt x="3263" y="1652"/>
                  </a:cubicBezTo>
                  <a:cubicBezTo>
                    <a:pt x="4150" y="1198"/>
                    <a:pt x="5203" y="1178"/>
                    <a:pt x="6111" y="1570"/>
                  </a:cubicBezTo>
                  <a:cubicBezTo>
                    <a:pt x="6359" y="1694"/>
                    <a:pt x="6586" y="1838"/>
                    <a:pt x="6793" y="2003"/>
                  </a:cubicBezTo>
                  <a:cubicBezTo>
                    <a:pt x="6173" y="2685"/>
                    <a:pt x="5760" y="3531"/>
                    <a:pt x="5575" y="4439"/>
                  </a:cubicBezTo>
                  <a:cubicBezTo>
                    <a:pt x="5286" y="5843"/>
                    <a:pt x="5719" y="6958"/>
                    <a:pt x="6669" y="7350"/>
                  </a:cubicBezTo>
                  <a:cubicBezTo>
                    <a:pt x="7391" y="7660"/>
                    <a:pt x="8052" y="7577"/>
                    <a:pt x="8527" y="7144"/>
                  </a:cubicBezTo>
                  <a:cubicBezTo>
                    <a:pt x="9229" y="6524"/>
                    <a:pt x="9394" y="5306"/>
                    <a:pt x="8960" y="3861"/>
                  </a:cubicBezTo>
                  <a:cubicBezTo>
                    <a:pt x="8774" y="3180"/>
                    <a:pt x="8423" y="2540"/>
                    <a:pt x="7969" y="1983"/>
                  </a:cubicBezTo>
                  <a:cubicBezTo>
                    <a:pt x="9373" y="889"/>
                    <a:pt x="11334" y="889"/>
                    <a:pt x="12738" y="1983"/>
                  </a:cubicBezTo>
                  <a:cubicBezTo>
                    <a:pt x="12284" y="2540"/>
                    <a:pt x="11933" y="3180"/>
                    <a:pt x="11747" y="3861"/>
                  </a:cubicBezTo>
                  <a:cubicBezTo>
                    <a:pt x="11314" y="5306"/>
                    <a:pt x="11479" y="6524"/>
                    <a:pt x="12181" y="7144"/>
                  </a:cubicBezTo>
                  <a:cubicBezTo>
                    <a:pt x="12655" y="7577"/>
                    <a:pt x="13316" y="7660"/>
                    <a:pt x="14039" y="7350"/>
                  </a:cubicBezTo>
                  <a:cubicBezTo>
                    <a:pt x="14988" y="6958"/>
                    <a:pt x="15422" y="5843"/>
                    <a:pt x="15133" y="4439"/>
                  </a:cubicBezTo>
                  <a:cubicBezTo>
                    <a:pt x="14947" y="3531"/>
                    <a:pt x="14534" y="2685"/>
                    <a:pt x="13915" y="2003"/>
                  </a:cubicBezTo>
                  <a:cubicBezTo>
                    <a:pt x="14121" y="1838"/>
                    <a:pt x="14348" y="1694"/>
                    <a:pt x="14596" y="1570"/>
                  </a:cubicBezTo>
                  <a:cubicBezTo>
                    <a:pt x="15504" y="1178"/>
                    <a:pt x="16557" y="1198"/>
                    <a:pt x="17445" y="1652"/>
                  </a:cubicBezTo>
                  <a:cubicBezTo>
                    <a:pt x="18849" y="2292"/>
                    <a:pt x="19716" y="3428"/>
                    <a:pt x="19798" y="4790"/>
                  </a:cubicBezTo>
                  <a:cubicBezTo>
                    <a:pt x="19881" y="6338"/>
                    <a:pt x="18952" y="7907"/>
                    <a:pt x="17342" y="8898"/>
                  </a:cubicBezTo>
                  <a:cubicBezTo>
                    <a:pt x="16660" y="9290"/>
                    <a:pt x="15958" y="9641"/>
                    <a:pt x="15236" y="9951"/>
                  </a:cubicBezTo>
                  <a:cubicBezTo>
                    <a:pt x="13316" y="10818"/>
                    <a:pt x="11644" y="11561"/>
                    <a:pt x="11644" y="14637"/>
                  </a:cubicBezTo>
                  <a:lnTo>
                    <a:pt x="11644" y="20397"/>
                  </a:lnTo>
                  <a:cubicBezTo>
                    <a:pt x="11912" y="20376"/>
                    <a:pt x="12201" y="20355"/>
                    <a:pt x="12470" y="20335"/>
                  </a:cubicBezTo>
                  <a:lnTo>
                    <a:pt x="12470" y="14637"/>
                  </a:lnTo>
                  <a:cubicBezTo>
                    <a:pt x="12470" y="12077"/>
                    <a:pt x="13708" y="11520"/>
                    <a:pt x="15566" y="10674"/>
                  </a:cubicBezTo>
                  <a:cubicBezTo>
                    <a:pt x="16330" y="10364"/>
                    <a:pt x="17053" y="9992"/>
                    <a:pt x="17754" y="9579"/>
                  </a:cubicBezTo>
                  <a:cubicBezTo>
                    <a:pt x="19612" y="8444"/>
                    <a:pt x="20706" y="6586"/>
                    <a:pt x="20583" y="4728"/>
                  </a:cubicBezTo>
                  <a:cubicBezTo>
                    <a:pt x="20500" y="3077"/>
                    <a:pt x="19488" y="1673"/>
                    <a:pt x="17796" y="909"/>
                  </a:cubicBezTo>
                  <a:close/>
                  <a:moveTo>
                    <a:pt x="8196" y="4088"/>
                  </a:moveTo>
                  <a:cubicBezTo>
                    <a:pt x="8527" y="5182"/>
                    <a:pt x="8444" y="6153"/>
                    <a:pt x="8011" y="6545"/>
                  </a:cubicBezTo>
                  <a:cubicBezTo>
                    <a:pt x="7701" y="6813"/>
                    <a:pt x="7267" y="6731"/>
                    <a:pt x="6978" y="6607"/>
                  </a:cubicBezTo>
                  <a:cubicBezTo>
                    <a:pt x="6277" y="6318"/>
                    <a:pt x="6215" y="5348"/>
                    <a:pt x="6359" y="4604"/>
                  </a:cubicBezTo>
                  <a:cubicBezTo>
                    <a:pt x="6504" y="3841"/>
                    <a:pt x="6855" y="3139"/>
                    <a:pt x="7371" y="2561"/>
                  </a:cubicBezTo>
                  <a:cubicBezTo>
                    <a:pt x="7742" y="2994"/>
                    <a:pt x="8031" y="3531"/>
                    <a:pt x="8196" y="4088"/>
                  </a:cubicBezTo>
                  <a:close/>
                  <a:moveTo>
                    <a:pt x="14348" y="4604"/>
                  </a:moveTo>
                  <a:cubicBezTo>
                    <a:pt x="14493" y="5348"/>
                    <a:pt x="14431" y="6318"/>
                    <a:pt x="13750" y="6607"/>
                  </a:cubicBezTo>
                  <a:cubicBezTo>
                    <a:pt x="13440" y="6731"/>
                    <a:pt x="13027" y="6813"/>
                    <a:pt x="12717" y="6545"/>
                  </a:cubicBezTo>
                  <a:cubicBezTo>
                    <a:pt x="12263" y="6153"/>
                    <a:pt x="12201" y="5182"/>
                    <a:pt x="12511" y="4088"/>
                  </a:cubicBezTo>
                  <a:cubicBezTo>
                    <a:pt x="12676" y="3531"/>
                    <a:pt x="12965" y="2994"/>
                    <a:pt x="13337" y="2561"/>
                  </a:cubicBezTo>
                  <a:cubicBezTo>
                    <a:pt x="13853" y="3139"/>
                    <a:pt x="14204" y="3841"/>
                    <a:pt x="14348" y="4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35"/>
          <p:cNvGrpSpPr/>
          <p:nvPr/>
        </p:nvGrpSpPr>
        <p:grpSpPr>
          <a:xfrm>
            <a:off x="7449470" y="2829019"/>
            <a:ext cx="1949300" cy="2099587"/>
            <a:chOff x="7449470" y="2829019"/>
            <a:chExt cx="1949300" cy="2099587"/>
          </a:xfrm>
        </p:grpSpPr>
        <p:sp>
          <p:nvSpPr>
            <p:cNvPr id="1004" name="Google Shape;1004;p35"/>
            <p:cNvSpPr/>
            <p:nvPr/>
          </p:nvSpPr>
          <p:spPr>
            <a:xfrm>
              <a:off x="7486792" y="3972159"/>
              <a:ext cx="1911978" cy="956446"/>
            </a:xfrm>
            <a:custGeom>
              <a:avLst/>
              <a:gdLst/>
              <a:ahLst/>
              <a:cxnLst/>
              <a:rect l="l" t="t" r="r" b="b"/>
              <a:pathLst>
                <a:path w="53984" h="27003" extrusionOk="0">
                  <a:moveTo>
                    <a:pt x="27002" y="0"/>
                  </a:moveTo>
                  <a:lnTo>
                    <a:pt x="0" y="13501"/>
                  </a:lnTo>
                  <a:lnTo>
                    <a:pt x="27002" y="27002"/>
                  </a:lnTo>
                  <a:lnTo>
                    <a:pt x="53983" y="13501"/>
                  </a:lnTo>
                  <a:lnTo>
                    <a:pt x="27002" y="0"/>
                  </a:lnTo>
                  <a:close/>
                </a:path>
              </a:pathLst>
            </a:cu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8442773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1" y="7535"/>
                  </a:moveTo>
                  <a:lnTo>
                    <a:pt x="5162" y="0"/>
                  </a:lnTo>
                  <a:lnTo>
                    <a:pt x="27457" y="11148"/>
                  </a:lnTo>
                  <a:lnTo>
                    <a:pt x="22275" y="186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7700218" y="33084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27456" y="7535"/>
                  </a:moveTo>
                  <a:lnTo>
                    <a:pt x="22275" y="0"/>
                  </a:lnTo>
                  <a:lnTo>
                    <a:pt x="0" y="11148"/>
                  </a:lnTo>
                  <a:lnTo>
                    <a:pt x="5161" y="186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7839591" y="3511931"/>
              <a:ext cx="1204747" cy="602159"/>
            </a:xfrm>
            <a:custGeom>
              <a:avLst/>
              <a:gdLst/>
              <a:ahLst/>
              <a:cxnLst/>
              <a:rect l="l" t="t" r="r" b="b"/>
              <a:pathLst>
                <a:path w="44612" h="22296" extrusionOk="0">
                  <a:moveTo>
                    <a:pt x="22316" y="0"/>
                  </a:moveTo>
                  <a:lnTo>
                    <a:pt x="0" y="11148"/>
                  </a:lnTo>
                  <a:lnTo>
                    <a:pt x="22316" y="22295"/>
                  </a:lnTo>
                  <a:lnTo>
                    <a:pt x="4461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7874157" y="3529216"/>
              <a:ext cx="1135614" cy="567590"/>
            </a:xfrm>
            <a:custGeom>
              <a:avLst/>
              <a:gdLst/>
              <a:ahLst/>
              <a:cxnLst/>
              <a:rect l="l" t="t" r="r" b="b"/>
              <a:pathLst>
                <a:path w="42052" h="21016" extrusionOk="0">
                  <a:moveTo>
                    <a:pt x="0" y="10508"/>
                  </a:moveTo>
                  <a:lnTo>
                    <a:pt x="21036" y="0"/>
                  </a:lnTo>
                  <a:lnTo>
                    <a:pt x="42051" y="10508"/>
                  </a:lnTo>
                  <a:lnTo>
                    <a:pt x="21036" y="210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7839591" y="3812981"/>
              <a:ext cx="602644" cy="965113"/>
            </a:xfrm>
            <a:custGeom>
              <a:avLst/>
              <a:gdLst/>
              <a:ahLst/>
              <a:cxnLst/>
              <a:rect l="l" t="t" r="r" b="b"/>
              <a:pathLst>
                <a:path w="22316" h="35735" extrusionOk="0">
                  <a:moveTo>
                    <a:pt x="0" y="1"/>
                  </a:moveTo>
                  <a:lnTo>
                    <a:pt x="0" y="24587"/>
                  </a:lnTo>
                  <a:lnTo>
                    <a:pt x="22316" y="35735"/>
                  </a:lnTo>
                  <a:lnTo>
                    <a:pt x="22316" y="11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8442206" y="3812981"/>
              <a:ext cx="602130" cy="965113"/>
            </a:xfrm>
            <a:custGeom>
              <a:avLst/>
              <a:gdLst/>
              <a:ahLst/>
              <a:cxnLst/>
              <a:rect l="l" t="t" r="r" b="b"/>
              <a:pathLst>
                <a:path w="22297" h="35735" extrusionOk="0">
                  <a:moveTo>
                    <a:pt x="22296" y="1"/>
                  </a:moveTo>
                  <a:lnTo>
                    <a:pt x="22296" y="24587"/>
                  </a:lnTo>
                  <a:lnTo>
                    <a:pt x="1" y="35735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8486818" y="4617499"/>
              <a:ext cx="156116" cy="94796"/>
            </a:xfrm>
            <a:custGeom>
              <a:avLst/>
              <a:gdLst/>
              <a:ahLst/>
              <a:cxnLst/>
              <a:rect l="l" t="t" r="r" b="b"/>
              <a:pathLst>
                <a:path w="5781" h="3510" extrusionOk="0">
                  <a:moveTo>
                    <a:pt x="5781" y="0"/>
                  </a:moveTo>
                  <a:lnTo>
                    <a:pt x="0" y="2890"/>
                  </a:lnTo>
                  <a:lnTo>
                    <a:pt x="0" y="3510"/>
                  </a:lnTo>
                  <a:lnTo>
                    <a:pt x="5781" y="62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8486818" y="4580688"/>
              <a:ext cx="156116" cy="94823"/>
            </a:xfrm>
            <a:custGeom>
              <a:avLst/>
              <a:gdLst/>
              <a:ahLst/>
              <a:cxnLst/>
              <a:rect l="l" t="t" r="r" b="b"/>
              <a:pathLst>
                <a:path w="5781" h="3511" extrusionOk="0">
                  <a:moveTo>
                    <a:pt x="5781" y="1"/>
                  </a:moveTo>
                  <a:lnTo>
                    <a:pt x="0" y="2891"/>
                  </a:lnTo>
                  <a:lnTo>
                    <a:pt x="0" y="3510"/>
                  </a:lnTo>
                  <a:lnTo>
                    <a:pt x="5781" y="60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8486818" y="4580688"/>
              <a:ext cx="81987" cy="57472"/>
            </a:xfrm>
            <a:custGeom>
              <a:avLst/>
              <a:gdLst/>
              <a:ahLst/>
              <a:cxnLst/>
              <a:rect l="l" t="t" r="r" b="b"/>
              <a:pathLst>
                <a:path w="3036" h="2128" extrusionOk="0">
                  <a:moveTo>
                    <a:pt x="3035" y="1"/>
                  </a:moveTo>
                  <a:lnTo>
                    <a:pt x="0" y="1528"/>
                  </a:lnTo>
                  <a:lnTo>
                    <a:pt x="0" y="2127"/>
                  </a:lnTo>
                  <a:lnTo>
                    <a:pt x="3035" y="620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7700218" y="3812981"/>
              <a:ext cx="742016" cy="584874"/>
            </a:xfrm>
            <a:custGeom>
              <a:avLst/>
              <a:gdLst/>
              <a:ahLst/>
              <a:cxnLst/>
              <a:rect l="l" t="t" r="r" b="b"/>
              <a:pathLst>
                <a:path w="27477" h="21656" extrusionOk="0">
                  <a:moveTo>
                    <a:pt x="5161" y="1"/>
                  </a:moveTo>
                  <a:lnTo>
                    <a:pt x="0" y="10508"/>
                  </a:lnTo>
                  <a:lnTo>
                    <a:pt x="22295" y="21656"/>
                  </a:lnTo>
                  <a:lnTo>
                    <a:pt x="27477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8442206" y="3812981"/>
              <a:ext cx="742043" cy="584874"/>
            </a:xfrm>
            <a:custGeom>
              <a:avLst/>
              <a:gdLst/>
              <a:ahLst/>
              <a:cxnLst/>
              <a:rect l="l" t="t" r="r" b="b"/>
              <a:pathLst>
                <a:path w="27478" h="21656" extrusionOk="0">
                  <a:moveTo>
                    <a:pt x="22296" y="1"/>
                  </a:moveTo>
                  <a:lnTo>
                    <a:pt x="27478" y="10508"/>
                  </a:lnTo>
                  <a:lnTo>
                    <a:pt x="5162" y="21656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8442206" y="3529216"/>
              <a:ext cx="567564" cy="567590"/>
            </a:xfrm>
            <a:custGeom>
              <a:avLst/>
              <a:gdLst/>
              <a:ahLst/>
              <a:cxnLst/>
              <a:rect l="l" t="t" r="r" b="b"/>
              <a:pathLst>
                <a:path w="21017" h="21016" extrusionOk="0">
                  <a:moveTo>
                    <a:pt x="1" y="0"/>
                  </a:moveTo>
                  <a:lnTo>
                    <a:pt x="1" y="21015"/>
                  </a:lnTo>
                  <a:lnTo>
                    <a:pt x="21016" y="10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7874157" y="4325362"/>
              <a:ext cx="194571" cy="228051"/>
            </a:xfrm>
            <a:custGeom>
              <a:avLst/>
              <a:gdLst/>
              <a:ahLst/>
              <a:cxnLst/>
              <a:rect l="l" t="t" r="r" b="b"/>
              <a:pathLst>
                <a:path w="7205" h="8444" extrusionOk="0">
                  <a:moveTo>
                    <a:pt x="7205" y="3592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7205" y="8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7874157" y="4255656"/>
              <a:ext cx="115419" cy="90907"/>
            </a:xfrm>
            <a:custGeom>
              <a:avLst/>
              <a:gdLst/>
              <a:ahLst/>
              <a:cxnLst/>
              <a:rect l="l" t="t" r="r" b="b"/>
              <a:pathLst>
                <a:path w="4274" h="3366" extrusionOk="0">
                  <a:moveTo>
                    <a:pt x="4273" y="2148"/>
                  </a:moveTo>
                  <a:lnTo>
                    <a:pt x="0" y="1"/>
                  </a:lnTo>
                  <a:lnTo>
                    <a:pt x="0" y="1239"/>
                  </a:lnTo>
                  <a:lnTo>
                    <a:pt x="4273" y="3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9" name="Google Shape;1019;p35"/>
            <p:cNvGrpSpPr/>
            <p:nvPr/>
          </p:nvGrpSpPr>
          <p:grpSpPr>
            <a:xfrm rot="3798569" flipH="1">
              <a:off x="8049743" y="3020674"/>
              <a:ext cx="786095" cy="579169"/>
              <a:chOff x="7244546" y="2788500"/>
              <a:chExt cx="513214" cy="378119"/>
            </a:xfrm>
          </p:grpSpPr>
          <p:grpSp>
            <p:nvGrpSpPr>
              <p:cNvPr id="1020" name="Google Shape;1020;p35"/>
              <p:cNvGrpSpPr/>
              <p:nvPr/>
            </p:nvGrpSpPr>
            <p:grpSpPr>
              <a:xfrm>
                <a:off x="7244546" y="2877996"/>
                <a:ext cx="349647" cy="288623"/>
                <a:chOff x="7244546" y="2877996"/>
                <a:chExt cx="349647" cy="288623"/>
              </a:xfrm>
            </p:grpSpPr>
            <p:sp>
              <p:nvSpPr>
                <p:cNvPr id="1021" name="Google Shape;1021;p35"/>
                <p:cNvSpPr/>
                <p:nvPr/>
              </p:nvSpPr>
              <p:spPr>
                <a:xfrm>
                  <a:off x="7244546" y="3148215"/>
                  <a:ext cx="19400" cy="18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1" h="627" extrusionOk="0">
                      <a:moveTo>
                        <a:pt x="356" y="0"/>
                      </a:moveTo>
                      <a:cubicBezTo>
                        <a:pt x="261" y="0"/>
                        <a:pt x="167" y="51"/>
                        <a:pt x="124" y="152"/>
                      </a:cubicBezTo>
                      <a:lnTo>
                        <a:pt x="62" y="255"/>
                      </a:lnTo>
                      <a:cubicBezTo>
                        <a:pt x="0" y="400"/>
                        <a:pt x="62" y="544"/>
                        <a:pt x="186" y="606"/>
                      </a:cubicBezTo>
                      <a:cubicBezTo>
                        <a:pt x="227" y="627"/>
                        <a:pt x="269" y="627"/>
                        <a:pt x="310" y="627"/>
                      </a:cubicBezTo>
                      <a:cubicBezTo>
                        <a:pt x="392" y="627"/>
                        <a:pt x="496" y="565"/>
                        <a:pt x="537" y="482"/>
                      </a:cubicBezTo>
                      <a:lnTo>
                        <a:pt x="599" y="379"/>
                      </a:lnTo>
                      <a:cubicBezTo>
                        <a:pt x="661" y="235"/>
                        <a:pt x="599" y="90"/>
                        <a:pt x="475" y="28"/>
                      </a:cubicBezTo>
                      <a:cubicBezTo>
                        <a:pt x="438" y="10"/>
                        <a:pt x="397" y="0"/>
                        <a:pt x="3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2" name="Google Shape;1022;p35"/>
                <p:cNvSpPr/>
                <p:nvPr/>
              </p:nvSpPr>
              <p:spPr>
                <a:xfrm>
                  <a:off x="7269376" y="2893905"/>
                  <a:ext cx="273894" cy="22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32" h="7764" extrusionOk="0">
                      <a:moveTo>
                        <a:pt x="9049" y="1"/>
                      </a:moveTo>
                      <a:cubicBezTo>
                        <a:pt x="9019" y="1"/>
                        <a:pt x="8989" y="7"/>
                        <a:pt x="8960" y="22"/>
                      </a:cubicBezTo>
                      <a:lnTo>
                        <a:pt x="8692" y="125"/>
                      </a:lnTo>
                      <a:cubicBezTo>
                        <a:pt x="8444" y="228"/>
                        <a:pt x="8506" y="600"/>
                        <a:pt x="8795" y="621"/>
                      </a:cubicBezTo>
                      <a:lnTo>
                        <a:pt x="8795" y="600"/>
                      </a:lnTo>
                      <a:lnTo>
                        <a:pt x="8877" y="600"/>
                      </a:lnTo>
                      <a:lnTo>
                        <a:pt x="9146" y="497"/>
                      </a:lnTo>
                      <a:cubicBezTo>
                        <a:pt x="9270" y="455"/>
                        <a:pt x="9332" y="311"/>
                        <a:pt x="9290" y="166"/>
                      </a:cubicBezTo>
                      <a:cubicBezTo>
                        <a:pt x="9243" y="71"/>
                        <a:pt x="9147" y="1"/>
                        <a:pt x="9049" y="1"/>
                      </a:cubicBezTo>
                      <a:close/>
                      <a:moveTo>
                        <a:pt x="7346" y="764"/>
                      </a:moveTo>
                      <a:cubicBezTo>
                        <a:pt x="7302" y="764"/>
                        <a:pt x="7255" y="777"/>
                        <a:pt x="7205" y="806"/>
                      </a:cubicBezTo>
                      <a:lnTo>
                        <a:pt x="6958" y="930"/>
                      </a:lnTo>
                      <a:cubicBezTo>
                        <a:pt x="6710" y="1054"/>
                        <a:pt x="6813" y="1405"/>
                        <a:pt x="7081" y="1405"/>
                      </a:cubicBezTo>
                      <a:cubicBezTo>
                        <a:pt x="7123" y="1405"/>
                        <a:pt x="7164" y="1384"/>
                        <a:pt x="7205" y="1384"/>
                      </a:cubicBezTo>
                      <a:lnTo>
                        <a:pt x="7432" y="1260"/>
                      </a:lnTo>
                      <a:cubicBezTo>
                        <a:pt x="7710" y="1122"/>
                        <a:pt x="7579" y="764"/>
                        <a:pt x="7346" y="764"/>
                      </a:cubicBezTo>
                      <a:close/>
                      <a:moveTo>
                        <a:pt x="5693" y="1716"/>
                      </a:moveTo>
                      <a:cubicBezTo>
                        <a:pt x="5649" y="1716"/>
                        <a:pt x="5602" y="1728"/>
                        <a:pt x="5554" y="1756"/>
                      </a:cubicBezTo>
                      <a:lnTo>
                        <a:pt x="5327" y="1900"/>
                      </a:lnTo>
                      <a:cubicBezTo>
                        <a:pt x="5203" y="1983"/>
                        <a:pt x="5182" y="2148"/>
                        <a:pt x="5265" y="2272"/>
                      </a:cubicBezTo>
                      <a:cubicBezTo>
                        <a:pt x="5306" y="2334"/>
                        <a:pt x="5389" y="2375"/>
                        <a:pt x="5471" y="2375"/>
                      </a:cubicBezTo>
                      <a:cubicBezTo>
                        <a:pt x="5512" y="2375"/>
                        <a:pt x="5574" y="2355"/>
                        <a:pt x="5616" y="2334"/>
                      </a:cubicBezTo>
                      <a:lnTo>
                        <a:pt x="5843" y="2189"/>
                      </a:lnTo>
                      <a:cubicBezTo>
                        <a:pt x="6049" y="2017"/>
                        <a:pt x="5912" y="1716"/>
                        <a:pt x="5693" y="1716"/>
                      </a:cubicBezTo>
                      <a:close/>
                      <a:moveTo>
                        <a:pt x="4180" y="2823"/>
                      </a:moveTo>
                      <a:cubicBezTo>
                        <a:pt x="4121" y="2823"/>
                        <a:pt x="4061" y="2845"/>
                        <a:pt x="4005" y="2891"/>
                      </a:cubicBezTo>
                      <a:cubicBezTo>
                        <a:pt x="3944" y="2933"/>
                        <a:pt x="3861" y="2995"/>
                        <a:pt x="3799" y="3056"/>
                      </a:cubicBezTo>
                      <a:cubicBezTo>
                        <a:pt x="3696" y="3139"/>
                        <a:pt x="3675" y="3304"/>
                        <a:pt x="3778" y="3428"/>
                      </a:cubicBezTo>
                      <a:cubicBezTo>
                        <a:pt x="3820" y="3469"/>
                        <a:pt x="3882" y="3511"/>
                        <a:pt x="3964" y="3511"/>
                      </a:cubicBezTo>
                      <a:cubicBezTo>
                        <a:pt x="4026" y="3511"/>
                        <a:pt x="4088" y="3490"/>
                        <a:pt x="4129" y="3449"/>
                      </a:cubicBezTo>
                      <a:lnTo>
                        <a:pt x="4336" y="3284"/>
                      </a:lnTo>
                      <a:cubicBezTo>
                        <a:pt x="4439" y="3180"/>
                        <a:pt x="4460" y="3036"/>
                        <a:pt x="4377" y="2912"/>
                      </a:cubicBezTo>
                      <a:cubicBezTo>
                        <a:pt x="4320" y="2855"/>
                        <a:pt x="4251" y="2823"/>
                        <a:pt x="4180" y="2823"/>
                      </a:cubicBezTo>
                      <a:close/>
                      <a:moveTo>
                        <a:pt x="2785" y="4090"/>
                      </a:moveTo>
                      <a:cubicBezTo>
                        <a:pt x="2724" y="4090"/>
                        <a:pt x="2659" y="4114"/>
                        <a:pt x="2602" y="4171"/>
                      </a:cubicBezTo>
                      <a:cubicBezTo>
                        <a:pt x="2540" y="4233"/>
                        <a:pt x="2478" y="4295"/>
                        <a:pt x="2416" y="4357"/>
                      </a:cubicBezTo>
                      <a:cubicBezTo>
                        <a:pt x="2313" y="4460"/>
                        <a:pt x="2313" y="4625"/>
                        <a:pt x="2416" y="4729"/>
                      </a:cubicBezTo>
                      <a:cubicBezTo>
                        <a:pt x="2457" y="4770"/>
                        <a:pt x="2519" y="4791"/>
                        <a:pt x="2602" y="4811"/>
                      </a:cubicBezTo>
                      <a:cubicBezTo>
                        <a:pt x="2664" y="4811"/>
                        <a:pt x="2726" y="4770"/>
                        <a:pt x="2787" y="4729"/>
                      </a:cubicBezTo>
                      <a:lnTo>
                        <a:pt x="2973" y="4543"/>
                      </a:lnTo>
                      <a:cubicBezTo>
                        <a:pt x="3163" y="4353"/>
                        <a:pt x="2989" y="4090"/>
                        <a:pt x="2785" y="4090"/>
                      </a:cubicBezTo>
                      <a:close/>
                      <a:moveTo>
                        <a:pt x="1521" y="5475"/>
                      </a:moveTo>
                      <a:cubicBezTo>
                        <a:pt x="1452" y="5475"/>
                        <a:pt x="1381" y="5505"/>
                        <a:pt x="1322" y="5575"/>
                      </a:cubicBezTo>
                      <a:lnTo>
                        <a:pt x="1157" y="5802"/>
                      </a:lnTo>
                      <a:cubicBezTo>
                        <a:pt x="1074" y="5905"/>
                        <a:pt x="1095" y="6070"/>
                        <a:pt x="1198" y="6153"/>
                      </a:cubicBezTo>
                      <a:cubicBezTo>
                        <a:pt x="1239" y="6194"/>
                        <a:pt x="1301" y="6215"/>
                        <a:pt x="1363" y="6215"/>
                      </a:cubicBezTo>
                      <a:cubicBezTo>
                        <a:pt x="1446" y="6215"/>
                        <a:pt x="1508" y="6174"/>
                        <a:pt x="1570" y="6112"/>
                      </a:cubicBezTo>
                      <a:lnTo>
                        <a:pt x="1735" y="5905"/>
                      </a:lnTo>
                      <a:cubicBezTo>
                        <a:pt x="1887" y="5707"/>
                        <a:pt x="1713" y="5475"/>
                        <a:pt x="1521" y="5475"/>
                      </a:cubicBezTo>
                      <a:close/>
                      <a:moveTo>
                        <a:pt x="431" y="7018"/>
                      </a:moveTo>
                      <a:cubicBezTo>
                        <a:pt x="348" y="7018"/>
                        <a:pt x="260" y="7064"/>
                        <a:pt x="207" y="7144"/>
                      </a:cubicBezTo>
                      <a:lnTo>
                        <a:pt x="63" y="7371"/>
                      </a:lnTo>
                      <a:cubicBezTo>
                        <a:pt x="1" y="7495"/>
                        <a:pt x="42" y="7660"/>
                        <a:pt x="145" y="7722"/>
                      </a:cubicBezTo>
                      <a:cubicBezTo>
                        <a:pt x="186" y="7743"/>
                        <a:pt x="248" y="7763"/>
                        <a:pt x="290" y="7763"/>
                      </a:cubicBezTo>
                      <a:cubicBezTo>
                        <a:pt x="372" y="7763"/>
                        <a:pt x="455" y="7722"/>
                        <a:pt x="517" y="7639"/>
                      </a:cubicBezTo>
                      <a:lnTo>
                        <a:pt x="641" y="7412"/>
                      </a:lnTo>
                      <a:cubicBezTo>
                        <a:pt x="723" y="7288"/>
                        <a:pt x="682" y="7144"/>
                        <a:pt x="558" y="7061"/>
                      </a:cubicBezTo>
                      <a:cubicBezTo>
                        <a:pt x="521" y="7032"/>
                        <a:pt x="477" y="7018"/>
                        <a:pt x="431" y="701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3" name="Google Shape;1023;p35"/>
                <p:cNvSpPr/>
                <p:nvPr/>
              </p:nvSpPr>
              <p:spPr>
                <a:xfrm>
                  <a:off x="7568453" y="2877996"/>
                  <a:ext cx="25740" cy="166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" h="567" extrusionOk="0">
                      <a:moveTo>
                        <a:pt x="502" y="1"/>
                      </a:moveTo>
                      <a:cubicBezTo>
                        <a:pt x="483" y="1"/>
                        <a:pt x="463" y="3"/>
                        <a:pt x="442" y="6"/>
                      </a:cubicBezTo>
                      <a:lnTo>
                        <a:pt x="318" y="48"/>
                      </a:lnTo>
                      <a:cubicBezTo>
                        <a:pt x="1" y="87"/>
                        <a:pt x="46" y="566"/>
                        <a:pt x="362" y="566"/>
                      </a:cubicBezTo>
                      <a:cubicBezTo>
                        <a:pt x="374" y="566"/>
                        <a:pt x="387" y="565"/>
                        <a:pt x="401" y="564"/>
                      </a:cubicBezTo>
                      <a:cubicBezTo>
                        <a:pt x="421" y="543"/>
                        <a:pt x="442" y="543"/>
                        <a:pt x="463" y="543"/>
                      </a:cubicBezTo>
                      <a:lnTo>
                        <a:pt x="587" y="502"/>
                      </a:lnTo>
                      <a:cubicBezTo>
                        <a:pt x="877" y="405"/>
                        <a:pt x="786" y="1"/>
                        <a:pt x="50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24" name="Google Shape;1024;p35"/>
              <p:cNvSpPr/>
              <p:nvPr/>
            </p:nvSpPr>
            <p:spPr>
              <a:xfrm>
                <a:off x="7613534" y="2792140"/>
                <a:ext cx="50922" cy="89085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3035" extrusionOk="0">
                    <a:moveTo>
                      <a:pt x="599" y="723"/>
                    </a:moveTo>
                    <a:cubicBezTo>
                      <a:pt x="578" y="681"/>
                      <a:pt x="558" y="640"/>
                      <a:pt x="537" y="619"/>
                    </a:cubicBezTo>
                    <a:lnTo>
                      <a:pt x="537" y="619"/>
                    </a:lnTo>
                    <a:cubicBezTo>
                      <a:pt x="537" y="578"/>
                      <a:pt x="516" y="557"/>
                      <a:pt x="516" y="516"/>
                    </a:cubicBezTo>
                    <a:cubicBezTo>
                      <a:pt x="516" y="516"/>
                      <a:pt x="516" y="496"/>
                      <a:pt x="516" y="496"/>
                    </a:cubicBezTo>
                    <a:cubicBezTo>
                      <a:pt x="516" y="475"/>
                      <a:pt x="516" y="454"/>
                      <a:pt x="516" y="454"/>
                    </a:cubicBezTo>
                    <a:cubicBezTo>
                      <a:pt x="516" y="392"/>
                      <a:pt x="516" y="351"/>
                      <a:pt x="516" y="310"/>
                    </a:cubicBezTo>
                    <a:cubicBezTo>
                      <a:pt x="537" y="186"/>
                      <a:pt x="599" y="62"/>
                      <a:pt x="702" y="0"/>
                    </a:cubicBezTo>
                    <a:lnTo>
                      <a:pt x="207" y="289"/>
                    </a:lnTo>
                    <a:cubicBezTo>
                      <a:pt x="103" y="351"/>
                      <a:pt x="21" y="475"/>
                      <a:pt x="21" y="599"/>
                    </a:cubicBezTo>
                    <a:cubicBezTo>
                      <a:pt x="0" y="640"/>
                      <a:pt x="0" y="681"/>
                      <a:pt x="21" y="743"/>
                    </a:cubicBezTo>
                    <a:lnTo>
                      <a:pt x="21" y="764"/>
                    </a:lnTo>
                    <a:cubicBezTo>
                      <a:pt x="21" y="764"/>
                      <a:pt x="21" y="785"/>
                      <a:pt x="21" y="785"/>
                    </a:cubicBezTo>
                    <a:lnTo>
                      <a:pt x="21" y="805"/>
                    </a:lnTo>
                    <a:cubicBezTo>
                      <a:pt x="21" y="805"/>
                      <a:pt x="21" y="826"/>
                      <a:pt x="21" y="826"/>
                    </a:cubicBezTo>
                    <a:lnTo>
                      <a:pt x="21" y="867"/>
                    </a:lnTo>
                    <a:cubicBezTo>
                      <a:pt x="21" y="888"/>
                      <a:pt x="21" y="888"/>
                      <a:pt x="21" y="908"/>
                    </a:cubicBezTo>
                    <a:lnTo>
                      <a:pt x="21" y="908"/>
                    </a:lnTo>
                    <a:lnTo>
                      <a:pt x="21" y="908"/>
                    </a:lnTo>
                    <a:cubicBezTo>
                      <a:pt x="42" y="908"/>
                      <a:pt x="42" y="929"/>
                      <a:pt x="42" y="950"/>
                    </a:cubicBezTo>
                    <a:cubicBezTo>
                      <a:pt x="62" y="950"/>
                      <a:pt x="62" y="970"/>
                      <a:pt x="62" y="991"/>
                    </a:cubicBezTo>
                    <a:lnTo>
                      <a:pt x="62" y="991"/>
                    </a:lnTo>
                    <a:lnTo>
                      <a:pt x="1239" y="3035"/>
                    </a:lnTo>
                    <a:lnTo>
                      <a:pt x="1734" y="274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5"/>
              <p:cNvSpPr/>
              <p:nvPr/>
            </p:nvSpPr>
            <p:spPr>
              <a:xfrm>
                <a:off x="7598390" y="2899981"/>
                <a:ext cx="136947" cy="80631"/>
              </a:xfrm>
              <a:custGeom>
                <a:avLst/>
                <a:gdLst/>
                <a:ahLst/>
                <a:cxnLst/>
                <a:rect l="l" t="t" r="r" b="b"/>
                <a:pathLst>
                  <a:path w="4666" h="2747" extrusionOk="0">
                    <a:moveTo>
                      <a:pt x="3819" y="2726"/>
                    </a:moveTo>
                    <a:lnTo>
                      <a:pt x="3840" y="2726"/>
                    </a:lnTo>
                    <a:cubicBezTo>
                      <a:pt x="3881" y="2726"/>
                      <a:pt x="3902" y="2746"/>
                      <a:pt x="3943" y="2746"/>
                    </a:cubicBezTo>
                    <a:lnTo>
                      <a:pt x="4026" y="2746"/>
                    </a:lnTo>
                    <a:lnTo>
                      <a:pt x="4067" y="2746"/>
                    </a:lnTo>
                    <a:lnTo>
                      <a:pt x="4088" y="2746"/>
                    </a:lnTo>
                    <a:lnTo>
                      <a:pt x="4108" y="2746"/>
                    </a:lnTo>
                    <a:lnTo>
                      <a:pt x="4129" y="274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170" y="2726"/>
                    </a:lnTo>
                    <a:lnTo>
                      <a:pt x="4666" y="2437"/>
                    </a:lnTo>
                    <a:lnTo>
                      <a:pt x="4666" y="2437"/>
                    </a:lnTo>
                    <a:cubicBezTo>
                      <a:pt x="4645" y="2457"/>
                      <a:pt x="4624" y="2457"/>
                      <a:pt x="4583" y="2478"/>
                    </a:cubicBezTo>
                    <a:lnTo>
                      <a:pt x="4583" y="2478"/>
                    </a:lnTo>
                    <a:cubicBezTo>
                      <a:pt x="4562" y="2478"/>
                      <a:pt x="4542" y="2478"/>
                      <a:pt x="4500" y="2478"/>
                    </a:cubicBezTo>
                    <a:lnTo>
                      <a:pt x="4500" y="2478"/>
                    </a:lnTo>
                    <a:lnTo>
                      <a:pt x="4439" y="2478"/>
                    </a:lnTo>
                    <a:cubicBezTo>
                      <a:pt x="4418" y="2478"/>
                      <a:pt x="4377" y="2457"/>
                      <a:pt x="4335" y="2457"/>
                    </a:cubicBezTo>
                    <a:lnTo>
                      <a:pt x="4315" y="2457"/>
                    </a:lnTo>
                    <a:cubicBezTo>
                      <a:pt x="4273" y="2437"/>
                      <a:pt x="4253" y="2416"/>
                      <a:pt x="4211" y="2395"/>
                    </a:cubicBezTo>
                    <a:lnTo>
                      <a:pt x="4150" y="2333"/>
                    </a:lnTo>
                    <a:lnTo>
                      <a:pt x="4150" y="2333"/>
                    </a:lnTo>
                    <a:cubicBezTo>
                      <a:pt x="4108" y="2313"/>
                      <a:pt x="4088" y="2292"/>
                      <a:pt x="4067" y="2251"/>
                    </a:cubicBezTo>
                    <a:lnTo>
                      <a:pt x="4067" y="2251"/>
                    </a:lnTo>
                    <a:cubicBezTo>
                      <a:pt x="4046" y="2230"/>
                      <a:pt x="4026" y="2189"/>
                      <a:pt x="4005" y="2168"/>
                    </a:cubicBezTo>
                    <a:lnTo>
                      <a:pt x="2849" y="125"/>
                    </a:lnTo>
                    <a:lnTo>
                      <a:pt x="1239" y="992"/>
                    </a:lnTo>
                    <a:cubicBezTo>
                      <a:pt x="1218" y="992"/>
                      <a:pt x="1177" y="1012"/>
                      <a:pt x="1156" y="1012"/>
                    </a:cubicBezTo>
                    <a:lnTo>
                      <a:pt x="1156" y="1012"/>
                    </a:lnTo>
                    <a:lnTo>
                      <a:pt x="1074" y="1012"/>
                    </a:lnTo>
                    <a:lnTo>
                      <a:pt x="1053" y="1012"/>
                    </a:lnTo>
                    <a:lnTo>
                      <a:pt x="1012" y="1012"/>
                    </a:lnTo>
                    <a:cubicBezTo>
                      <a:pt x="970" y="1012"/>
                      <a:pt x="950" y="992"/>
                      <a:pt x="908" y="992"/>
                    </a:cubicBezTo>
                    <a:lnTo>
                      <a:pt x="888" y="992"/>
                    </a:lnTo>
                    <a:cubicBezTo>
                      <a:pt x="847" y="971"/>
                      <a:pt x="805" y="950"/>
                      <a:pt x="785" y="930"/>
                    </a:cubicBezTo>
                    <a:cubicBezTo>
                      <a:pt x="743" y="909"/>
                      <a:pt x="723" y="888"/>
                      <a:pt x="702" y="868"/>
                    </a:cubicBezTo>
                    <a:lnTo>
                      <a:pt x="702" y="868"/>
                    </a:lnTo>
                    <a:cubicBezTo>
                      <a:pt x="681" y="847"/>
                      <a:pt x="661" y="826"/>
                      <a:pt x="640" y="806"/>
                    </a:cubicBezTo>
                    <a:lnTo>
                      <a:pt x="640" y="806"/>
                    </a:lnTo>
                    <a:cubicBezTo>
                      <a:pt x="619" y="764"/>
                      <a:pt x="599" y="744"/>
                      <a:pt x="578" y="703"/>
                    </a:cubicBezTo>
                    <a:cubicBezTo>
                      <a:pt x="558" y="682"/>
                      <a:pt x="537" y="641"/>
                      <a:pt x="537" y="599"/>
                    </a:cubicBezTo>
                    <a:lnTo>
                      <a:pt x="537" y="599"/>
                    </a:lnTo>
                    <a:cubicBezTo>
                      <a:pt x="516" y="579"/>
                      <a:pt x="496" y="537"/>
                      <a:pt x="496" y="517"/>
                    </a:cubicBezTo>
                    <a:lnTo>
                      <a:pt x="496" y="496"/>
                    </a:lnTo>
                    <a:lnTo>
                      <a:pt x="496" y="434"/>
                    </a:lnTo>
                    <a:cubicBezTo>
                      <a:pt x="496" y="393"/>
                      <a:pt x="496" y="352"/>
                      <a:pt x="496" y="290"/>
                    </a:cubicBezTo>
                    <a:cubicBezTo>
                      <a:pt x="516" y="166"/>
                      <a:pt x="578" y="63"/>
                      <a:pt x="681" y="1"/>
                    </a:cubicBezTo>
                    <a:lnTo>
                      <a:pt x="186" y="290"/>
                    </a:lnTo>
                    <a:cubicBezTo>
                      <a:pt x="83" y="352"/>
                      <a:pt x="21" y="455"/>
                      <a:pt x="0" y="579"/>
                    </a:cubicBezTo>
                    <a:cubicBezTo>
                      <a:pt x="0" y="641"/>
                      <a:pt x="0" y="682"/>
                      <a:pt x="0" y="723"/>
                    </a:cubicBezTo>
                    <a:lnTo>
                      <a:pt x="0" y="744"/>
                    </a:lnTo>
                    <a:lnTo>
                      <a:pt x="0" y="785"/>
                    </a:lnTo>
                    <a:cubicBezTo>
                      <a:pt x="0" y="785"/>
                      <a:pt x="0" y="785"/>
                      <a:pt x="0" y="806"/>
                    </a:cubicBezTo>
                    <a:lnTo>
                      <a:pt x="0" y="806"/>
                    </a:lnTo>
                    <a:cubicBezTo>
                      <a:pt x="0" y="826"/>
                      <a:pt x="21" y="847"/>
                      <a:pt x="21" y="868"/>
                    </a:cubicBezTo>
                    <a:lnTo>
                      <a:pt x="21" y="888"/>
                    </a:lnTo>
                    <a:lnTo>
                      <a:pt x="21" y="888"/>
                    </a:lnTo>
                    <a:cubicBezTo>
                      <a:pt x="21" y="909"/>
                      <a:pt x="21" y="909"/>
                      <a:pt x="21" y="909"/>
                    </a:cubicBezTo>
                    <a:lnTo>
                      <a:pt x="41" y="950"/>
                    </a:lnTo>
                    <a:lnTo>
                      <a:pt x="62" y="992"/>
                    </a:lnTo>
                    <a:lnTo>
                      <a:pt x="62" y="992"/>
                    </a:lnTo>
                    <a:lnTo>
                      <a:pt x="83" y="1012"/>
                    </a:lnTo>
                    <a:cubicBezTo>
                      <a:pt x="83" y="1033"/>
                      <a:pt x="83" y="1053"/>
                      <a:pt x="103" y="1053"/>
                    </a:cubicBezTo>
                    <a:lnTo>
                      <a:pt x="124" y="1095"/>
                    </a:lnTo>
                    <a:lnTo>
                      <a:pt x="124" y="1095"/>
                    </a:lnTo>
                    <a:lnTo>
                      <a:pt x="124" y="1095"/>
                    </a:lnTo>
                    <a:lnTo>
                      <a:pt x="145" y="1115"/>
                    </a:lnTo>
                    <a:cubicBezTo>
                      <a:pt x="165" y="1136"/>
                      <a:pt x="165" y="1136"/>
                      <a:pt x="186" y="1157"/>
                    </a:cubicBezTo>
                    <a:lnTo>
                      <a:pt x="186" y="1157"/>
                    </a:lnTo>
                    <a:lnTo>
                      <a:pt x="248" y="1198"/>
                    </a:lnTo>
                    <a:lnTo>
                      <a:pt x="248" y="1198"/>
                    </a:lnTo>
                    <a:cubicBezTo>
                      <a:pt x="268" y="1219"/>
                      <a:pt x="310" y="1239"/>
                      <a:pt x="351" y="1260"/>
                    </a:cubicBezTo>
                    <a:lnTo>
                      <a:pt x="372" y="1260"/>
                    </a:lnTo>
                    <a:lnTo>
                      <a:pt x="475" y="1281"/>
                    </a:lnTo>
                    <a:lnTo>
                      <a:pt x="496" y="1281"/>
                    </a:lnTo>
                    <a:lnTo>
                      <a:pt x="558" y="1281"/>
                    </a:lnTo>
                    <a:lnTo>
                      <a:pt x="599" y="1281"/>
                    </a:lnTo>
                    <a:lnTo>
                      <a:pt x="619" y="1281"/>
                    </a:lnTo>
                    <a:lnTo>
                      <a:pt x="619" y="1281"/>
                    </a:lnTo>
                    <a:lnTo>
                      <a:pt x="661" y="1281"/>
                    </a:lnTo>
                    <a:lnTo>
                      <a:pt x="681" y="1260"/>
                    </a:lnTo>
                    <a:lnTo>
                      <a:pt x="681" y="1260"/>
                    </a:lnTo>
                    <a:lnTo>
                      <a:pt x="2292" y="352"/>
                    </a:lnTo>
                    <a:lnTo>
                      <a:pt x="3448" y="2416"/>
                    </a:lnTo>
                    <a:lnTo>
                      <a:pt x="3468" y="2437"/>
                    </a:lnTo>
                    <a:lnTo>
                      <a:pt x="3489" y="2478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10" y="2499"/>
                    </a:lnTo>
                    <a:lnTo>
                      <a:pt x="3551" y="2540"/>
                    </a:lnTo>
                    <a:lnTo>
                      <a:pt x="3592" y="2581"/>
                    </a:lnTo>
                    <a:lnTo>
                      <a:pt x="3592" y="2581"/>
                    </a:lnTo>
                    <a:lnTo>
                      <a:pt x="3633" y="2622"/>
                    </a:lnTo>
                    <a:lnTo>
                      <a:pt x="3633" y="2622"/>
                    </a:lnTo>
                    <a:cubicBezTo>
                      <a:pt x="3695" y="2664"/>
                      <a:pt x="3757" y="2705"/>
                      <a:pt x="3819" y="27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5"/>
              <p:cNvSpPr/>
              <p:nvPr/>
            </p:nvSpPr>
            <p:spPr>
              <a:xfrm>
                <a:off x="7611715" y="2788500"/>
                <a:ext cx="146046" cy="185449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6318" extrusionOk="0">
                    <a:moveTo>
                      <a:pt x="4418" y="5904"/>
                    </a:moveTo>
                    <a:cubicBezTo>
                      <a:pt x="4397" y="6049"/>
                      <a:pt x="4335" y="6152"/>
                      <a:pt x="4232" y="6214"/>
                    </a:cubicBezTo>
                    <a:cubicBezTo>
                      <a:pt x="3964" y="6317"/>
                      <a:pt x="3654" y="6193"/>
                      <a:pt x="3551" y="5946"/>
                    </a:cubicBezTo>
                    <a:lnTo>
                      <a:pt x="2395" y="3881"/>
                    </a:lnTo>
                    <a:lnTo>
                      <a:pt x="785" y="4790"/>
                    </a:lnTo>
                    <a:cubicBezTo>
                      <a:pt x="516" y="4872"/>
                      <a:pt x="227" y="4748"/>
                      <a:pt x="104" y="4501"/>
                    </a:cubicBezTo>
                    <a:cubicBezTo>
                      <a:pt x="21" y="4377"/>
                      <a:pt x="0" y="4232"/>
                      <a:pt x="21" y="4088"/>
                    </a:cubicBezTo>
                    <a:cubicBezTo>
                      <a:pt x="42" y="3964"/>
                      <a:pt x="104" y="3840"/>
                      <a:pt x="207" y="3778"/>
                    </a:cubicBezTo>
                    <a:lnTo>
                      <a:pt x="1817" y="2890"/>
                    </a:lnTo>
                    <a:lnTo>
                      <a:pt x="661" y="826"/>
                    </a:lnTo>
                    <a:cubicBezTo>
                      <a:pt x="578" y="702"/>
                      <a:pt x="537" y="558"/>
                      <a:pt x="558" y="413"/>
                    </a:cubicBezTo>
                    <a:cubicBezTo>
                      <a:pt x="578" y="289"/>
                      <a:pt x="640" y="186"/>
                      <a:pt x="764" y="103"/>
                    </a:cubicBezTo>
                    <a:cubicBezTo>
                      <a:pt x="1012" y="0"/>
                      <a:pt x="1321" y="145"/>
                      <a:pt x="1445" y="392"/>
                    </a:cubicBezTo>
                    <a:lnTo>
                      <a:pt x="2601" y="2436"/>
                    </a:lnTo>
                    <a:lnTo>
                      <a:pt x="4191" y="1549"/>
                    </a:lnTo>
                    <a:cubicBezTo>
                      <a:pt x="4459" y="1445"/>
                      <a:pt x="4769" y="1569"/>
                      <a:pt x="4872" y="1817"/>
                    </a:cubicBezTo>
                    <a:cubicBezTo>
                      <a:pt x="4955" y="1961"/>
                      <a:pt x="4975" y="2106"/>
                      <a:pt x="4955" y="2250"/>
                    </a:cubicBezTo>
                    <a:cubicBezTo>
                      <a:pt x="4955" y="2374"/>
                      <a:pt x="4872" y="2477"/>
                      <a:pt x="4769" y="2539"/>
                    </a:cubicBezTo>
                    <a:lnTo>
                      <a:pt x="3159" y="3448"/>
                    </a:lnTo>
                    <a:lnTo>
                      <a:pt x="4315" y="5491"/>
                    </a:lnTo>
                    <a:cubicBezTo>
                      <a:pt x="4397" y="5615"/>
                      <a:pt x="4439" y="5760"/>
                      <a:pt x="4418" y="590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7" name="Google Shape;1027;p35"/>
            <p:cNvGrpSpPr/>
            <p:nvPr/>
          </p:nvGrpSpPr>
          <p:grpSpPr>
            <a:xfrm>
              <a:off x="7449470" y="3154943"/>
              <a:ext cx="649650" cy="658068"/>
              <a:chOff x="6246646" y="2617023"/>
              <a:chExt cx="424137" cy="429633"/>
            </a:xfrm>
          </p:grpSpPr>
          <p:grpSp>
            <p:nvGrpSpPr>
              <p:cNvPr id="1028" name="Google Shape;1028;p35"/>
              <p:cNvGrpSpPr/>
              <p:nvPr/>
            </p:nvGrpSpPr>
            <p:grpSpPr>
              <a:xfrm>
                <a:off x="6441530" y="2778462"/>
                <a:ext cx="229253" cy="268194"/>
                <a:chOff x="6441530" y="2778462"/>
                <a:chExt cx="229253" cy="268194"/>
              </a:xfrm>
            </p:grpSpPr>
            <p:sp>
              <p:nvSpPr>
                <p:cNvPr id="1029" name="Google Shape;1029;p35"/>
                <p:cNvSpPr/>
                <p:nvPr/>
              </p:nvSpPr>
              <p:spPr>
                <a:xfrm>
                  <a:off x="6441530" y="2778462"/>
                  <a:ext cx="206829" cy="222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7" h="7589" extrusionOk="0">
                      <a:moveTo>
                        <a:pt x="391" y="1"/>
                      </a:moveTo>
                      <a:cubicBezTo>
                        <a:pt x="164" y="1"/>
                        <a:pt x="1" y="334"/>
                        <a:pt x="255" y="487"/>
                      </a:cubicBezTo>
                      <a:lnTo>
                        <a:pt x="482" y="631"/>
                      </a:lnTo>
                      <a:cubicBezTo>
                        <a:pt x="523" y="673"/>
                        <a:pt x="565" y="693"/>
                        <a:pt x="627" y="693"/>
                      </a:cubicBezTo>
                      <a:cubicBezTo>
                        <a:pt x="874" y="693"/>
                        <a:pt x="978" y="363"/>
                        <a:pt x="771" y="218"/>
                      </a:cubicBezTo>
                      <a:lnTo>
                        <a:pt x="544" y="53"/>
                      </a:lnTo>
                      <a:cubicBezTo>
                        <a:pt x="492" y="16"/>
                        <a:pt x="440" y="1"/>
                        <a:pt x="391" y="1"/>
                      </a:cubicBezTo>
                      <a:close/>
                      <a:moveTo>
                        <a:pt x="1887" y="1131"/>
                      </a:moveTo>
                      <a:cubicBezTo>
                        <a:pt x="1816" y="1131"/>
                        <a:pt x="1746" y="1162"/>
                        <a:pt x="1700" y="1230"/>
                      </a:cubicBezTo>
                      <a:cubicBezTo>
                        <a:pt x="1597" y="1333"/>
                        <a:pt x="1618" y="1498"/>
                        <a:pt x="1741" y="1581"/>
                      </a:cubicBezTo>
                      <a:lnTo>
                        <a:pt x="1927" y="1746"/>
                      </a:lnTo>
                      <a:cubicBezTo>
                        <a:pt x="1989" y="1787"/>
                        <a:pt x="2030" y="1808"/>
                        <a:pt x="2092" y="1808"/>
                      </a:cubicBezTo>
                      <a:cubicBezTo>
                        <a:pt x="2340" y="1808"/>
                        <a:pt x="2443" y="1519"/>
                        <a:pt x="2257" y="1354"/>
                      </a:cubicBezTo>
                      <a:lnTo>
                        <a:pt x="2051" y="1189"/>
                      </a:lnTo>
                      <a:cubicBezTo>
                        <a:pt x="2005" y="1152"/>
                        <a:pt x="1946" y="1131"/>
                        <a:pt x="1887" y="1131"/>
                      </a:cubicBezTo>
                      <a:close/>
                      <a:moveTo>
                        <a:pt x="3274" y="2366"/>
                      </a:moveTo>
                      <a:cubicBezTo>
                        <a:pt x="3076" y="2366"/>
                        <a:pt x="2914" y="2629"/>
                        <a:pt x="3104" y="2819"/>
                      </a:cubicBezTo>
                      <a:lnTo>
                        <a:pt x="3290" y="3005"/>
                      </a:lnTo>
                      <a:cubicBezTo>
                        <a:pt x="3331" y="3047"/>
                        <a:pt x="3393" y="3088"/>
                        <a:pt x="3475" y="3088"/>
                      </a:cubicBezTo>
                      <a:cubicBezTo>
                        <a:pt x="3537" y="3088"/>
                        <a:pt x="3599" y="3047"/>
                        <a:pt x="3661" y="3005"/>
                      </a:cubicBezTo>
                      <a:cubicBezTo>
                        <a:pt x="3744" y="2902"/>
                        <a:pt x="3744" y="2737"/>
                        <a:pt x="3661" y="2634"/>
                      </a:cubicBezTo>
                      <a:lnTo>
                        <a:pt x="3455" y="2448"/>
                      </a:lnTo>
                      <a:cubicBezTo>
                        <a:pt x="3397" y="2390"/>
                        <a:pt x="3334" y="2366"/>
                        <a:pt x="3274" y="2366"/>
                      </a:cubicBezTo>
                      <a:close/>
                      <a:moveTo>
                        <a:pt x="4544" y="3753"/>
                      </a:moveTo>
                      <a:cubicBezTo>
                        <a:pt x="4483" y="3753"/>
                        <a:pt x="4419" y="3773"/>
                        <a:pt x="4363" y="3810"/>
                      </a:cubicBezTo>
                      <a:cubicBezTo>
                        <a:pt x="4260" y="3893"/>
                        <a:pt x="4260" y="4058"/>
                        <a:pt x="4342" y="4182"/>
                      </a:cubicBezTo>
                      <a:lnTo>
                        <a:pt x="4508" y="4368"/>
                      </a:lnTo>
                      <a:cubicBezTo>
                        <a:pt x="4549" y="4430"/>
                        <a:pt x="4632" y="4471"/>
                        <a:pt x="4714" y="4471"/>
                      </a:cubicBezTo>
                      <a:cubicBezTo>
                        <a:pt x="4921" y="4471"/>
                        <a:pt x="5044" y="4223"/>
                        <a:pt x="4900" y="4058"/>
                      </a:cubicBezTo>
                      <a:lnTo>
                        <a:pt x="4735" y="3852"/>
                      </a:lnTo>
                      <a:cubicBezTo>
                        <a:pt x="4689" y="3783"/>
                        <a:pt x="4619" y="3753"/>
                        <a:pt x="4544" y="3753"/>
                      </a:cubicBezTo>
                      <a:close/>
                      <a:moveTo>
                        <a:pt x="5654" y="5221"/>
                      </a:moveTo>
                      <a:cubicBezTo>
                        <a:pt x="5464" y="5221"/>
                        <a:pt x="5277" y="5444"/>
                        <a:pt x="5437" y="5648"/>
                      </a:cubicBezTo>
                      <a:lnTo>
                        <a:pt x="5602" y="5854"/>
                      </a:lnTo>
                      <a:cubicBezTo>
                        <a:pt x="5643" y="5937"/>
                        <a:pt x="5726" y="5978"/>
                        <a:pt x="5808" y="5978"/>
                      </a:cubicBezTo>
                      <a:cubicBezTo>
                        <a:pt x="5849" y="5978"/>
                        <a:pt x="5911" y="5957"/>
                        <a:pt x="5953" y="5937"/>
                      </a:cubicBezTo>
                      <a:cubicBezTo>
                        <a:pt x="6077" y="5854"/>
                        <a:pt x="6097" y="5689"/>
                        <a:pt x="6015" y="5565"/>
                      </a:cubicBezTo>
                      <a:cubicBezTo>
                        <a:pt x="5973" y="5503"/>
                        <a:pt x="5932" y="5421"/>
                        <a:pt x="5870" y="5359"/>
                      </a:cubicBezTo>
                      <a:cubicBezTo>
                        <a:pt x="5815" y="5261"/>
                        <a:pt x="5734" y="5221"/>
                        <a:pt x="5654" y="5221"/>
                      </a:cubicBezTo>
                      <a:close/>
                      <a:moveTo>
                        <a:pt x="6634" y="6828"/>
                      </a:moveTo>
                      <a:cubicBezTo>
                        <a:pt x="6592" y="6828"/>
                        <a:pt x="6549" y="6840"/>
                        <a:pt x="6510" y="6866"/>
                      </a:cubicBezTo>
                      <a:cubicBezTo>
                        <a:pt x="6386" y="6928"/>
                        <a:pt x="6345" y="7093"/>
                        <a:pt x="6407" y="7217"/>
                      </a:cubicBezTo>
                      <a:lnTo>
                        <a:pt x="6531" y="7444"/>
                      </a:lnTo>
                      <a:cubicBezTo>
                        <a:pt x="6572" y="7526"/>
                        <a:pt x="6655" y="7588"/>
                        <a:pt x="6758" y="7588"/>
                      </a:cubicBezTo>
                      <a:cubicBezTo>
                        <a:pt x="6799" y="7588"/>
                        <a:pt x="6840" y="7567"/>
                        <a:pt x="6882" y="7547"/>
                      </a:cubicBezTo>
                      <a:cubicBezTo>
                        <a:pt x="7006" y="7485"/>
                        <a:pt x="7047" y="7320"/>
                        <a:pt x="6985" y="7196"/>
                      </a:cubicBezTo>
                      <a:cubicBezTo>
                        <a:pt x="6944" y="7113"/>
                        <a:pt x="6902" y="7031"/>
                        <a:pt x="6861" y="6969"/>
                      </a:cubicBezTo>
                      <a:cubicBezTo>
                        <a:pt x="6819" y="6884"/>
                        <a:pt x="6727" y="6828"/>
                        <a:pt x="6634" y="68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0" name="Google Shape;1030;p35"/>
                <p:cNvSpPr/>
                <p:nvPr/>
              </p:nvSpPr>
              <p:spPr>
                <a:xfrm>
                  <a:off x="6650473" y="3028046"/>
                  <a:ext cx="20310" cy="186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634" extrusionOk="0">
                      <a:moveTo>
                        <a:pt x="338" y="0"/>
                      </a:moveTo>
                      <a:cubicBezTo>
                        <a:pt x="171" y="0"/>
                        <a:pt x="0" y="153"/>
                        <a:pt x="93" y="365"/>
                      </a:cubicBezTo>
                      <a:lnTo>
                        <a:pt x="134" y="468"/>
                      </a:lnTo>
                      <a:cubicBezTo>
                        <a:pt x="176" y="571"/>
                        <a:pt x="279" y="633"/>
                        <a:pt x="382" y="633"/>
                      </a:cubicBezTo>
                      <a:cubicBezTo>
                        <a:pt x="568" y="633"/>
                        <a:pt x="692" y="448"/>
                        <a:pt x="609" y="282"/>
                      </a:cubicBezTo>
                      <a:lnTo>
                        <a:pt x="568" y="159"/>
                      </a:lnTo>
                      <a:cubicBezTo>
                        <a:pt x="523" y="48"/>
                        <a:pt x="432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1" name="Google Shape;1031;p35"/>
              <p:cNvSpPr/>
              <p:nvPr/>
            </p:nvSpPr>
            <p:spPr>
              <a:xfrm>
                <a:off x="6374465" y="2623686"/>
                <a:ext cx="85467" cy="97568"/>
              </a:xfrm>
              <a:custGeom>
                <a:avLst/>
                <a:gdLst/>
                <a:ahLst/>
                <a:cxnLst/>
                <a:rect l="l" t="t" r="r" b="b"/>
                <a:pathLst>
                  <a:path w="2912" h="3324" extrusionOk="0">
                    <a:moveTo>
                      <a:pt x="2168" y="888"/>
                    </a:moveTo>
                    <a:cubicBezTo>
                      <a:pt x="2189" y="847"/>
                      <a:pt x="2230" y="826"/>
                      <a:pt x="2272" y="785"/>
                    </a:cubicBezTo>
                    <a:lnTo>
                      <a:pt x="2272" y="785"/>
                    </a:lnTo>
                    <a:cubicBezTo>
                      <a:pt x="2292" y="743"/>
                      <a:pt x="2313" y="723"/>
                      <a:pt x="2334" y="681"/>
                    </a:cubicBezTo>
                    <a:lnTo>
                      <a:pt x="2334" y="661"/>
                    </a:lnTo>
                    <a:lnTo>
                      <a:pt x="2354" y="599"/>
                    </a:lnTo>
                    <a:cubicBezTo>
                      <a:pt x="2396" y="558"/>
                      <a:pt x="2396" y="496"/>
                      <a:pt x="2416" y="434"/>
                    </a:cubicBezTo>
                    <a:cubicBezTo>
                      <a:pt x="2457" y="289"/>
                      <a:pt x="2416" y="124"/>
                      <a:pt x="2313" y="0"/>
                    </a:cubicBezTo>
                    <a:lnTo>
                      <a:pt x="2788" y="558"/>
                    </a:lnTo>
                    <a:cubicBezTo>
                      <a:pt x="2891" y="681"/>
                      <a:pt x="2912" y="826"/>
                      <a:pt x="2891" y="970"/>
                    </a:cubicBezTo>
                    <a:cubicBezTo>
                      <a:pt x="2870" y="1032"/>
                      <a:pt x="2850" y="1094"/>
                      <a:pt x="2829" y="1156"/>
                    </a:cubicBezTo>
                    <a:lnTo>
                      <a:pt x="2829" y="1177"/>
                    </a:lnTo>
                    <a:cubicBezTo>
                      <a:pt x="2829" y="1177"/>
                      <a:pt x="2829" y="1198"/>
                      <a:pt x="2808" y="1198"/>
                    </a:cubicBezTo>
                    <a:cubicBezTo>
                      <a:pt x="2808" y="1218"/>
                      <a:pt x="2808" y="1218"/>
                      <a:pt x="2808" y="1218"/>
                    </a:cubicBezTo>
                    <a:cubicBezTo>
                      <a:pt x="2808" y="1239"/>
                      <a:pt x="2808" y="1239"/>
                      <a:pt x="2808" y="1239"/>
                    </a:cubicBezTo>
                    <a:lnTo>
                      <a:pt x="2767" y="130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46" y="1321"/>
                    </a:lnTo>
                    <a:lnTo>
                      <a:pt x="2705" y="1363"/>
                    </a:lnTo>
                    <a:lnTo>
                      <a:pt x="2664" y="1404"/>
                    </a:lnTo>
                    <a:lnTo>
                      <a:pt x="2664" y="1404"/>
                    </a:lnTo>
                    <a:lnTo>
                      <a:pt x="476" y="3324"/>
                    </a:lnTo>
                    <a:lnTo>
                      <a:pt x="1" y="278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5"/>
              <p:cNvSpPr/>
              <p:nvPr/>
            </p:nvSpPr>
            <p:spPr>
              <a:xfrm>
                <a:off x="6251489" y="2733964"/>
                <a:ext cx="182997" cy="78782"/>
              </a:xfrm>
              <a:custGeom>
                <a:avLst/>
                <a:gdLst/>
                <a:ahLst/>
                <a:cxnLst/>
                <a:rect l="l" t="t" r="r" b="b"/>
                <a:pathLst>
                  <a:path w="6235" h="2684" extrusionOk="0">
                    <a:moveTo>
                      <a:pt x="847" y="2663"/>
                    </a:moveTo>
                    <a:lnTo>
                      <a:pt x="826" y="2663"/>
                    </a:lnTo>
                    <a:cubicBezTo>
                      <a:pt x="785" y="2663"/>
                      <a:pt x="743" y="2643"/>
                      <a:pt x="702" y="2643"/>
                    </a:cubicBezTo>
                    <a:lnTo>
                      <a:pt x="681" y="2643"/>
                    </a:lnTo>
                    <a:lnTo>
                      <a:pt x="640" y="2622"/>
                    </a:lnTo>
                    <a:lnTo>
                      <a:pt x="620" y="2622"/>
                    </a:lnTo>
                    <a:lnTo>
                      <a:pt x="620" y="2622"/>
                    </a:lnTo>
                    <a:cubicBezTo>
                      <a:pt x="599" y="2622"/>
                      <a:pt x="578" y="2622"/>
                      <a:pt x="558" y="2601"/>
                    </a:cubicBezTo>
                    <a:lnTo>
                      <a:pt x="537" y="2601"/>
                    </a:lnTo>
                    <a:lnTo>
                      <a:pt x="537" y="2601"/>
                    </a:lnTo>
                    <a:lnTo>
                      <a:pt x="537" y="2601"/>
                    </a:lnTo>
                    <a:lnTo>
                      <a:pt x="496" y="2560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454" y="2539"/>
                    </a:lnTo>
                    <a:lnTo>
                      <a:pt x="0" y="1982"/>
                    </a:lnTo>
                    <a:lnTo>
                      <a:pt x="0" y="1982"/>
                    </a:lnTo>
                    <a:cubicBezTo>
                      <a:pt x="21" y="2023"/>
                      <a:pt x="41" y="2044"/>
                      <a:pt x="83" y="2065"/>
                    </a:cubicBezTo>
                    <a:lnTo>
                      <a:pt x="83" y="2065"/>
                    </a:lnTo>
                    <a:cubicBezTo>
                      <a:pt x="103" y="2085"/>
                      <a:pt x="145" y="2085"/>
                      <a:pt x="165" y="2106"/>
                    </a:cubicBezTo>
                    <a:lnTo>
                      <a:pt x="186" y="2106"/>
                    </a:lnTo>
                    <a:lnTo>
                      <a:pt x="248" y="2127"/>
                    </a:lnTo>
                    <a:cubicBezTo>
                      <a:pt x="289" y="2127"/>
                      <a:pt x="330" y="2127"/>
                      <a:pt x="372" y="2127"/>
                    </a:cubicBezTo>
                    <a:lnTo>
                      <a:pt x="392" y="2127"/>
                    </a:lnTo>
                    <a:cubicBezTo>
                      <a:pt x="454" y="2106"/>
                      <a:pt x="516" y="2106"/>
                      <a:pt x="558" y="2085"/>
                    </a:cubicBezTo>
                    <a:lnTo>
                      <a:pt x="661" y="2065"/>
                    </a:lnTo>
                    <a:lnTo>
                      <a:pt x="661" y="2065"/>
                    </a:lnTo>
                    <a:cubicBezTo>
                      <a:pt x="702" y="2044"/>
                      <a:pt x="743" y="2023"/>
                      <a:pt x="764" y="2003"/>
                    </a:cubicBezTo>
                    <a:lnTo>
                      <a:pt x="764" y="2003"/>
                    </a:lnTo>
                    <a:cubicBezTo>
                      <a:pt x="805" y="1982"/>
                      <a:pt x="847" y="1941"/>
                      <a:pt x="888" y="1920"/>
                    </a:cubicBezTo>
                    <a:lnTo>
                      <a:pt x="3076" y="0"/>
                    </a:lnTo>
                    <a:lnTo>
                      <a:pt x="4583" y="1693"/>
                    </a:lnTo>
                    <a:cubicBezTo>
                      <a:pt x="4604" y="1734"/>
                      <a:pt x="4645" y="1755"/>
                      <a:pt x="4666" y="1776"/>
                    </a:cubicBezTo>
                    <a:lnTo>
                      <a:pt x="4666" y="1776"/>
                    </a:lnTo>
                    <a:cubicBezTo>
                      <a:pt x="4707" y="1796"/>
                      <a:pt x="4728" y="1796"/>
                      <a:pt x="4769" y="1817"/>
                    </a:cubicBezTo>
                    <a:lnTo>
                      <a:pt x="4790" y="1817"/>
                    </a:lnTo>
                    <a:cubicBezTo>
                      <a:pt x="4790" y="1817"/>
                      <a:pt x="4810" y="1838"/>
                      <a:pt x="4831" y="1838"/>
                    </a:cubicBezTo>
                    <a:cubicBezTo>
                      <a:pt x="4872" y="1838"/>
                      <a:pt x="4934" y="1838"/>
                      <a:pt x="4975" y="1838"/>
                    </a:cubicBezTo>
                    <a:lnTo>
                      <a:pt x="4996" y="1838"/>
                    </a:lnTo>
                    <a:cubicBezTo>
                      <a:pt x="5037" y="1838"/>
                      <a:pt x="5099" y="1838"/>
                      <a:pt x="5140" y="1817"/>
                    </a:cubicBezTo>
                    <a:lnTo>
                      <a:pt x="5244" y="1776"/>
                    </a:lnTo>
                    <a:lnTo>
                      <a:pt x="5244" y="1776"/>
                    </a:lnTo>
                    <a:cubicBezTo>
                      <a:pt x="5285" y="1776"/>
                      <a:pt x="5326" y="1755"/>
                      <a:pt x="5388" y="1734"/>
                    </a:cubicBezTo>
                    <a:lnTo>
                      <a:pt x="5388" y="1734"/>
                    </a:lnTo>
                    <a:cubicBezTo>
                      <a:pt x="5409" y="1714"/>
                      <a:pt x="5450" y="1672"/>
                      <a:pt x="5491" y="1652"/>
                    </a:cubicBezTo>
                    <a:cubicBezTo>
                      <a:pt x="5533" y="1631"/>
                      <a:pt x="5553" y="1590"/>
                      <a:pt x="5595" y="1549"/>
                    </a:cubicBezTo>
                    <a:lnTo>
                      <a:pt x="5595" y="1549"/>
                    </a:lnTo>
                    <a:cubicBezTo>
                      <a:pt x="5615" y="1528"/>
                      <a:pt x="5636" y="1487"/>
                      <a:pt x="5657" y="1445"/>
                    </a:cubicBezTo>
                    <a:lnTo>
                      <a:pt x="5657" y="1425"/>
                    </a:lnTo>
                    <a:lnTo>
                      <a:pt x="5677" y="1383"/>
                    </a:lnTo>
                    <a:cubicBezTo>
                      <a:pt x="5718" y="1321"/>
                      <a:pt x="5739" y="1260"/>
                      <a:pt x="5739" y="1198"/>
                    </a:cubicBezTo>
                    <a:cubicBezTo>
                      <a:pt x="5780" y="1053"/>
                      <a:pt x="5739" y="888"/>
                      <a:pt x="5636" y="785"/>
                    </a:cubicBezTo>
                    <a:lnTo>
                      <a:pt x="6111" y="1321"/>
                    </a:lnTo>
                    <a:cubicBezTo>
                      <a:pt x="6214" y="1445"/>
                      <a:pt x="6235" y="1590"/>
                      <a:pt x="6214" y="1755"/>
                    </a:cubicBezTo>
                    <a:cubicBezTo>
                      <a:pt x="6193" y="1796"/>
                      <a:pt x="6173" y="1858"/>
                      <a:pt x="6152" y="1920"/>
                    </a:cubicBezTo>
                    <a:lnTo>
                      <a:pt x="6152" y="1941"/>
                    </a:lnTo>
                    <a:lnTo>
                      <a:pt x="6131" y="1982"/>
                    </a:lnTo>
                    <a:lnTo>
                      <a:pt x="6111" y="2003"/>
                    </a:lnTo>
                    <a:lnTo>
                      <a:pt x="6111" y="2023"/>
                    </a:lnTo>
                    <a:cubicBezTo>
                      <a:pt x="6111" y="2023"/>
                      <a:pt x="6090" y="2044"/>
                      <a:pt x="6069" y="2065"/>
                    </a:cubicBezTo>
                    <a:cubicBezTo>
                      <a:pt x="6069" y="2085"/>
                      <a:pt x="6069" y="2085"/>
                      <a:pt x="6049" y="2085"/>
                    </a:cubicBezTo>
                    <a:lnTo>
                      <a:pt x="6049" y="2085"/>
                    </a:lnTo>
                    <a:lnTo>
                      <a:pt x="6049" y="2085"/>
                    </a:lnTo>
                    <a:lnTo>
                      <a:pt x="6028" y="2147"/>
                    </a:lnTo>
                    <a:lnTo>
                      <a:pt x="5987" y="2168"/>
                    </a:lnTo>
                    <a:lnTo>
                      <a:pt x="5987" y="2168"/>
                    </a:lnTo>
                    <a:lnTo>
                      <a:pt x="5946" y="2209"/>
                    </a:lnTo>
                    <a:lnTo>
                      <a:pt x="5904" y="2250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63" y="2271"/>
                    </a:lnTo>
                    <a:lnTo>
                      <a:pt x="5801" y="2312"/>
                    </a:lnTo>
                    <a:lnTo>
                      <a:pt x="5739" y="2333"/>
                    </a:lnTo>
                    <a:lnTo>
                      <a:pt x="5739" y="2333"/>
                    </a:lnTo>
                    <a:lnTo>
                      <a:pt x="5657" y="2354"/>
                    </a:lnTo>
                    <a:lnTo>
                      <a:pt x="5657" y="2354"/>
                    </a:lnTo>
                    <a:cubicBezTo>
                      <a:pt x="5595" y="2374"/>
                      <a:pt x="5553" y="2374"/>
                      <a:pt x="5491" y="2395"/>
                    </a:cubicBezTo>
                    <a:lnTo>
                      <a:pt x="5471" y="2395"/>
                    </a:lnTo>
                    <a:cubicBezTo>
                      <a:pt x="5429" y="2395"/>
                      <a:pt x="5388" y="2395"/>
                      <a:pt x="5347" y="2395"/>
                    </a:cubicBezTo>
                    <a:lnTo>
                      <a:pt x="5326" y="2395"/>
                    </a:lnTo>
                    <a:lnTo>
                      <a:pt x="5285" y="2395"/>
                    </a:lnTo>
                    <a:lnTo>
                      <a:pt x="5264" y="2395"/>
                    </a:lnTo>
                    <a:lnTo>
                      <a:pt x="5244" y="2395"/>
                    </a:lnTo>
                    <a:lnTo>
                      <a:pt x="5202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61" y="2354"/>
                    </a:lnTo>
                    <a:lnTo>
                      <a:pt x="5140" y="2312"/>
                    </a:lnTo>
                    <a:lnTo>
                      <a:pt x="5099" y="2292"/>
                    </a:lnTo>
                    <a:lnTo>
                      <a:pt x="5099" y="2292"/>
                    </a:lnTo>
                    <a:lnTo>
                      <a:pt x="3592" y="578"/>
                    </a:lnTo>
                    <a:lnTo>
                      <a:pt x="1404" y="2498"/>
                    </a:lnTo>
                    <a:lnTo>
                      <a:pt x="1363" y="2539"/>
                    </a:lnTo>
                    <a:lnTo>
                      <a:pt x="1321" y="2560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80" y="2581"/>
                    </a:lnTo>
                    <a:lnTo>
                      <a:pt x="1239" y="2622"/>
                    </a:lnTo>
                    <a:lnTo>
                      <a:pt x="1177" y="2643"/>
                    </a:lnTo>
                    <a:lnTo>
                      <a:pt x="1177" y="2643"/>
                    </a:lnTo>
                    <a:lnTo>
                      <a:pt x="1094" y="2663"/>
                    </a:lnTo>
                    <a:lnTo>
                      <a:pt x="1074" y="2663"/>
                    </a:lnTo>
                    <a:cubicBezTo>
                      <a:pt x="1012" y="2684"/>
                      <a:pt x="929" y="2663"/>
                      <a:pt x="847" y="266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5"/>
              <p:cNvSpPr/>
              <p:nvPr/>
            </p:nvSpPr>
            <p:spPr>
              <a:xfrm>
                <a:off x="6246646" y="2617023"/>
                <a:ext cx="199962" cy="181193"/>
              </a:xfrm>
              <a:custGeom>
                <a:avLst/>
                <a:gdLst/>
                <a:ahLst/>
                <a:cxnLst/>
                <a:rect l="l" t="t" r="r" b="b"/>
                <a:pathLst>
                  <a:path w="6813" h="6173" extrusionOk="0">
                    <a:moveTo>
                      <a:pt x="41" y="5512"/>
                    </a:moveTo>
                    <a:cubicBezTo>
                      <a:pt x="0" y="5656"/>
                      <a:pt x="41" y="5822"/>
                      <a:pt x="145" y="5945"/>
                    </a:cubicBezTo>
                    <a:cubicBezTo>
                      <a:pt x="413" y="6173"/>
                      <a:pt x="805" y="6152"/>
                      <a:pt x="1053" y="5884"/>
                    </a:cubicBezTo>
                    <a:lnTo>
                      <a:pt x="3241" y="3964"/>
                    </a:lnTo>
                    <a:lnTo>
                      <a:pt x="4748" y="5677"/>
                    </a:lnTo>
                    <a:cubicBezTo>
                      <a:pt x="5016" y="5904"/>
                      <a:pt x="5429" y="5884"/>
                      <a:pt x="5656" y="5615"/>
                    </a:cubicBezTo>
                    <a:cubicBezTo>
                      <a:pt x="5801" y="5491"/>
                      <a:pt x="5883" y="5347"/>
                      <a:pt x="5925" y="5161"/>
                    </a:cubicBezTo>
                    <a:cubicBezTo>
                      <a:pt x="5945" y="5016"/>
                      <a:pt x="5925" y="4851"/>
                      <a:pt x="5822" y="4727"/>
                    </a:cubicBezTo>
                    <a:lnTo>
                      <a:pt x="4315" y="3035"/>
                    </a:lnTo>
                    <a:lnTo>
                      <a:pt x="6503" y="1115"/>
                    </a:lnTo>
                    <a:cubicBezTo>
                      <a:pt x="6647" y="991"/>
                      <a:pt x="6730" y="826"/>
                      <a:pt x="6771" y="661"/>
                    </a:cubicBezTo>
                    <a:cubicBezTo>
                      <a:pt x="6812" y="496"/>
                      <a:pt x="6771" y="351"/>
                      <a:pt x="6668" y="227"/>
                    </a:cubicBezTo>
                    <a:cubicBezTo>
                      <a:pt x="6400" y="0"/>
                      <a:pt x="6007" y="21"/>
                      <a:pt x="5760" y="268"/>
                    </a:cubicBezTo>
                    <a:lnTo>
                      <a:pt x="3571" y="2188"/>
                    </a:lnTo>
                    <a:lnTo>
                      <a:pt x="2064" y="496"/>
                    </a:lnTo>
                    <a:cubicBezTo>
                      <a:pt x="1796" y="268"/>
                      <a:pt x="1404" y="289"/>
                      <a:pt x="1156" y="537"/>
                    </a:cubicBezTo>
                    <a:cubicBezTo>
                      <a:pt x="1012" y="661"/>
                      <a:pt x="929" y="826"/>
                      <a:pt x="888" y="991"/>
                    </a:cubicBezTo>
                    <a:cubicBezTo>
                      <a:pt x="846" y="1156"/>
                      <a:pt x="888" y="1301"/>
                      <a:pt x="991" y="1425"/>
                    </a:cubicBezTo>
                    <a:lnTo>
                      <a:pt x="2498" y="3138"/>
                    </a:lnTo>
                    <a:lnTo>
                      <a:pt x="289" y="5058"/>
                    </a:lnTo>
                    <a:cubicBezTo>
                      <a:pt x="165" y="5182"/>
                      <a:pt x="83" y="5326"/>
                      <a:pt x="41" y="551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34" name="Google Shape;1034;p35"/>
          <p:cNvGrpSpPr/>
          <p:nvPr/>
        </p:nvGrpSpPr>
        <p:grpSpPr>
          <a:xfrm>
            <a:off x="7836517" y="1685842"/>
            <a:ext cx="576687" cy="774289"/>
            <a:chOff x="7570850" y="703744"/>
            <a:chExt cx="733325" cy="984599"/>
          </a:xfrm>
        </p:grpSpPr>
        <p:sp>
          <p:nvSpPr>
            <p:cNvPr id="1035" name="Google Shape;1035;p35"/>
            <p:cNvSpPr/>
            <p:nvPr/>
          </p:nvSpPr>
          <p:spPr>
            <a:xfrm>
              <a:off x="7570850" y="1079814"/>
              <a:ext cx="608418" cy="608530"/>
            </a:xfrm>
            <a:custGeom>
              <a:avLst/>
              <a:gdLst/>
              <a:ahLst/>
              <a:cxnLst/>
              <a:rect l="l" t="t" r="r" b="b"/>
              <a:pathLst>
                <a:path w="9352" h="9353" extrusionOk="0">
                  <a:moveTo>
                    <a:pt x="9187" y="3903"/>
                  </a:moveTo>
                  <a:lnTo>
                    <a:pt x="8154" y="3675"/>
                  </a:lnTo>
                  <a:cubicBezTo>
                    <a:pt x="8092" y="3407"/>
                    <a:pt x="7969" y="3159"/>
                    <a:pt x="7845" y="2912"/>
                  </a:cubicBezTo>
                  <a:lnTo>
                    <a:pt x="8402" y="2024"/>
                  </a:lnTo>
                  <a:cubicBezTo>
                    <a:pt x="8443" y="1962"/>
                    <a:pt x="8443" y="1859"/>
                    <a:pt x="8381" y="1797"/>
                  </a:cubicBezTo>
                  <a:lnTo>
                    <a:pt x="7556" y="971"/>
                  </a:lnTo>
                  <a:cubicBezTo>
                    <a:pt x="7494" y="909"/>
                    <a:pt x="7391" y="889"/>
                    <a:pt x="7329" y="950"/>
                  </a:cubicBezTo>
                  <a:lnTo>
                    <a:pt x="6441" y="1508"/>
                  </a:lnTo>
                  <a:cubicBezTo>
                    <a:pt x="6193" y="1363"/>
                    <a:pt x="5925" y="1260"/>
                    <a:pt x="5656" y="1198"/>
                  </a:cubicBezTo>
                  <a:lnTo>
                    <a:pt x="5450" y="166"/>
                  </a:lnTo>
                  <a:cubicBezTo>
                    <a:pt x="5429" y="63"/>
                    <a:pt x="5347" y="1"/>
                    <a:pt x="5264" y="1"/>
                  </a:cubicBezTo>
                  <a:lnTo>
                    <a:pt x="4088" y="1"/>
                  </a:lnTo>
                  <a:cubicBezTo>
                    <a:pt x="4005" y="1"/>
                    <a:pt x="3922" y="63"/>
                    <a:pt x="3902" y="166"/>
                  </a:cubicBezTo>
                  <a:lnTo>
                    <a:pt x="3695" y="1198"/>
                  </a:lnTo>
                  <a:cubicBezTo>
                    <a:pt x="3406" y="1260"/>
                    <a:pt x="3159" y="1363"/>
                    <a:pt x="2911" y="1508"/>
                  </a:cubicBezTo>
                  <a:lnTo>
                    <a:pt x="2023" y="950"/>
                  </a:lnTo>
                  <a:cubicBezTo>
                    <a:pt x="1961" y="889"/>
                    <a:pt x="1858" y="909"/>
                    <a:pt x="1796" y="971"/>
                  </a:cubicBezTo>
                  <a:lnTo>
                    <a:pt x="970" y="1797"/>
                  </a:lnTo>
                  <a:cubicBezTo>
                    <a:pt x="908" y="1859"/>
                    <a:pt x="888" y="1962"/>
                    <a:pt x="950" y="2024"/>
                  </a:cubicBezTo>
                  <a:lnTo>
                    <a:pt x="1507" y="2912"/>
                  </a:lnTo>
                  <a:cubicBezTo>
                    <a:pt x="1383" y="3159"/>
                    <a:pt x="1259" y="3407"/>
                    <a:pt x="1197" y="3675"/>
                  </a:cubicBezTo>
                  <a:lnTo>
                    <a:pt x="165" y="3903"/>
                  </a:lnTo>
                  <a:cubicBezTo>
                    <a:pt x="62" y="3923"/>
                    <a:pt x="0" y="4006"/>
                    <a:pt x="0" y="4088"/>
                  </a:cubicBezTo>
                  <a:lnTo>
                    <a:pt x="0" y="5244"/>
                  </a:lnTo>
                  <a:cubicBezTo>
                    <a:pt x="0" y="5348"/>
                    <a:pt x="62" y="5410"/>
                    <a:pt x="165" y="5430"/>
                  </a:cubicBezTo>
                  <a:lnTo>
                    <a:pt x="1197" y="5657"/>
                  </a:lnTo>
                  <a:cubicBezTo>
                    <a:pt x="1259" y="5926"/>
                    <a:pt x="1383" y="6194"/>
                    <a:pt x="1507" y="6442"/>
                  </a:cubicBezTo>
                  <a:lnTo>
                    <a:pt x="950" y="7309"/>
                  </a:lnTo>
                  <a:cubicBezTo>
                    <a:pt x="908" y="7391"/>
                    <a:pt x="908" y="7495"/>
                    <a:pt x="970" y="7556"/>
                  </a:cubicBezTo>
                  <a:lnTo>
                    <a:pt x="1796" y="8382"/>
                  </a:lnTo>
                  <a:cubicBezTo>
                    <a:pt x="1837" y="8403"/>
                    <a:pt x="1879" y="8423"/>
                    <a:pt x="1941" y="8423"/>
                  </a:cubicBezTo>
                  <a:cubicBezTo>
                    <a:pt x="1961" y="8423"/>
                    <a:pt x="2003" y="8423"/>
                    <a:pt x="2044" y="8403"/>
                  </a:cubicBezTo>
                  <a:lnTo>
                    <a:pt x="2911" y="7845"/>
                  </a:lnTo>
                  <a:cubicBezTo>
                    <a:pt x="3159" y="7969"/>
                    <a:pt x="3427" y="8073"/>
                    <a:pt x="3695" y="8155"/>
                  </a:cubicBezTo>
                  <a:lnTo>
                    <a:pt x="3902" y="9187"/>
                  </a:lnTo>
                  <a:cubicBezTo>
                    <a:pt x="3922" y="9270"/>
                    <a:pt x="4005" y="9332"/>
                    <a:pt x="4108" y="9352"/>
                  </a:cubicBezTo>
                  <a:lnTo>
                    <a:pt x="5264" y="9352"/>
                  </a:lnTo>
                  <a:cubicBezTo>
                    <a:pt x="5347" y="9332"/>
                    <a:pt x="5429" y="9270"/>
                    <a:pt x="5450" y="9187"/>
                  </a:cubicBezTo>
                  <a:lnTo>
                    <a:pt x="5677" y="8155"/>
                  </a:lnTo>
                  <a:cubicBezTo>
                    <a:pt x="5945" y="8073"/>
                    <a:pt x="6193" y="7969"/>
                    <a:pt x="6441" y="7845"/>
                  </a:cubicBezTo>
                  <a:lnTo>
                    <a:pt x="7329" y="8403"/>
                  </a:lnTo>
                  <a:cubicBezTo>
                    <a:pt x="7349" y="8423"/>
                    <a:pt x="7391" y="8423"/>
                    <a:pt x="7432" y="8423"/>
                  </a:cubicBezTo>
                  <a:cubicBezTo>
                    <a:pt x="7473" y="8423"/>
                    <a:pt x="7514" y="8403"/>
                    <a:pt x="7556" y="8382"/>
                  </a:cubicBezTo>
                  <a:lnTo>
                    <a:pt x="8381" y="7556"/>
                  </a:lnTo>
                  <a:cubicBezTo>
                    <a:pt x="8443" y="7495"/>
                    <a:pt x="8464" y="7391"/>
                    <a:pt x="8402" y="7309"/>
                  </a:cubicBezTo>
                  <a:lnTo>
                    <a:pt x="7845" y="6442"/>
                  </a:lnTo>
                  <a:cubicBezTo>
                    <a:pt x="7969" y="6194"/>
                    <a:pt x="8092" y="5926"/>
                    <a:pt x="8154" y="5657"/>
                  </a:cubicBezTo>
                  <a:lnTo>
                    <a:pt x="9187" y="5451"/>
                  </a:lnTo>
                  <a:cubicBezTo>
                    <a:pt x="9290" y="5430"/>
                    <a:pt x="9352" y="5348"/>
                    <a:pt x="9352" y="5265"/>
                  </a:cubicBezTo>
                  <a:lnTo>
                    <a:pt x="9352" y="4088"/>
                  </a:lnTo>
                  <a:cubicBezTo>
                    <a:pt x="9352" y="4006"/>
                    <a:pt x="9290" y="3923"/>
                    <a:pt x="9187" y="3903"/>
                  </a:cubicBezTo>
                  <a:close/>
                  <a:moveTo>
                    <a:pt x="5595" y="4687"/>
                  </a:moveTo>
                  <a:cubicBezTo>
                    <a:pt x="5595" y="5492"/>
                    <a:pt x="4624" y="5905"/>
                    <a:pt x="4046" y="5327"/>
                  </a:cubicBezTo>
                  <a:cubicBezTo>
                    <a:pt x="3468" y="4749"/>
                    <a:pt x="3860" y="3758"/>
                    <a:pt x="4686" y="3758"/>
                  </a:cubicBezTo>
                  <a:cubicBezTo>
                    <a:pt x="5182" y="3758"/>
                    <a:pt x="5595" y="4171"/>
                    <a:pt x="5595" y="46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7960281" y="703744"/>
              <a:ext cx="343894" cy="361357"/>
            </a:xfrm>
            <a:custGeom>
              <a:avLst/>
              <a:gdLst/>
              <a:ahLst/>
              <a:cxnLst/>
              <a:rect l="l" t="t" r="r" b="b"/>
              <a:pathLst>
                <a:path w="5286" h="5554" extrusionOk="0">
                  <a:moveTo>
                    <a:pt x="2641" y="1858"/>
                  </a:moveTo>
                  <a:cubicBezTo>
                    <a:pt x="3128" y="1858"/>
                    <a:pt x="3593" y="2228"/>
                    <a:pt x="3593" y="2788"/>
                  </a:cubicBezTo>
                  <a:cubicBezTo>
                    <a:pt x="3593" y="3304"/>
                    <a:pt x="3159" y="3737"/>
                    <a:pt x="2643" y="3737"/>
                  </a:cubicBezTo>
                  <a:lnTo>
                    <a:pt x="2643" y="3717"/>
                  </a:lnTo>
                  <a:cubicBezTo>
                    <a:pt x="1817" y="3717"/>
                    <a:pt x="1405" y="2705"/>
                    <a:pt x="1983" y="2127"/>
                  </a:cubicBezTo>
                  <a:cubicBezTo>
                    <a:pt x="2175" y="1941"/>
                    <a:pt x="2411" y="1858"/>
                    <a:pt x="2641" y="1858"/>
                  </a:cubicBezTo>
                  <a:close/>
                  <a:moveTo>
                    <a:pt x="2313" y="1"/>
                  </a:moveTo>
                  <a:cubicBezTo>
                    <a:pt x="2189" y="21"/>
                    <a:pt x="2065" y="104"/>
                    <a:pt x="2024" y="248"/>
                  </a:cubicBezTo>
                  <a:lnTo>
                    <a:pt x="1900" y="806"/>
                  </a:lnTo>
                  <a:cubicBezTo>
                    <a:pt x="1694" y="888"/>
                    <a:pt x="1487" y="1012"/>
                    <a:pt x="1301" y="1157"/>
                  </a:cubicBezTo>
                  <a:lnTo>
                    <a:pt x="744" y="992"/>
                  </a:lnTo>
                  <a:cubicBezTo>
                    <a:pt x="713" y="981"/>
                    <a:pt x="681" y="976"/>
                    <a:pt x="648" y="976"/>
                  </a:cubicBezTo>
                  <a:cubicBezTo>
                    <a:pt x="552" y="976"/>
                    <a:pt x="455" y="1023"/>
                    <a:pt x="393" y="1115"/>
                  </a:cubicBezTo>
                  <a:lnTo>
                    <a:pt x="83" y="1673"/>
                  </a:lnTo>
                  <a:cubicBezTo>
                    <a:pt x="1" y="1797"/>
                    <a:pt x="42" y="1941"/>
                    <a:pt x="145" y="2044"/>
                  </a:cubicBezTo>
                  <a:lnTo>
                    <a:pt x="558" y="2437"/>
                  </a:lnTo>
                  <a:cubicBezTo>
                    <a:pt x="537" y="2540"/>
                    <a:pt x="537" y="2664"/>
                    <a:pt x="537" y="2788"/>
                  </a:cubicBezTo>
                  <a:cubicBezTo>
                    <a:pt x="537" y="2911"/>
                    <a:pt x="537" y="3015"/>
                    <a:pt x="558" y="3139"/>
                  </a:cubicBezTo>
                  <a:lnTo>
                    <a:pt x="145" y="3531"/>
                  </a:lnTo>
                  <a:cubicBezTo>
                    <a:pt x="42" y="3613"/>
                    <a:pt x="1" y="3778"/>
                    <a:pt x="83" y="3902"/>
                  </a:cubicBezTo>
                  <a:lnTo>
                    <a:pt x="393" y="4460"/>
                  </a:lnTo>
                  <a:cubicBezTo>
                    <a:pt x="455" y="4542"/>
                    <a:pt x="558" y="4604"/>
                    <a:pt x="661" y="4604"/>
                  </a:cubicBezTo>
                  <a:cubicBezTo>
                    <a:pt x="682" y="4604"/>
                    <a:pt x="723" y="4584"/>
                    <a:pt x="744" y="4584"/>
                  </a:cubicBezTo>
                  <a:lnTo>
                    <a:pt x="1301" y="4398"/>
                  </a:lnTo>
                  <a:cubicBezTo>
                    <a:pt x="1487" y="4563"/>
                    <a:pt x="1694" y="4666"/>
                    <a:pt x="1921" y="4749"/>
                  </a:cubicBezTo>
                  <a:lnTo>
                    <a:pt x="2044" y="5327"/>
                  </a:lnTo>
                  <a:cubicBezTo>
                    <a:pt x="2065" y="5471"/>
                    <a:pt x="2189" y="5554"/>
                    <a:pt x="2313" y="5554"/>
                  </a:cubicBezTo>
                  <a:lnTo>
                    <a:pt x="2973" y="5554"/>
                  </a:lnTo>
                  <a:cubicBezTo>
                    <a:pt x="3097" y="5554"/>
                    <a:pt x="3221" y="5471"/>
                    <a:pt x="3242" y="5327"/>
                  </a:cubicBezTo>
                  <a:lnTo>
                    <a:pt x="3366" y="4749"/>
                  </a:lnTo>
                  <a:cubicBezTo>
                    <a:pt x="3593" y="4666"/>
                    <a:pt x="3799" y="4563"/>
                    <a:pt x="3985" y="4398"/>
                  </a:cubicBezTo>
                  <a:lnTo>
                    <a:pt x="4542" y="4584"/>
                  </a:lnTo>
                  <a:cubicBezTo>
                    <a:pt x="4563" y="4584"/>
                    <a:pt x="4604" y="4604"/>
                    <a:pt x="4625" y="4604"/>
                  </a:cubicBezTo>
                  <a:cubicBezTo>
                    <a:pt x="4728" y="4604"/>
                    <a:pt x="4831" y="4542"/>
                    <a:pt x="4893" y="4460"/>
                  </a:cubicBezTo>
                  <a:lnTo>
                    <a:pt x="5203" y="3902"/>
                  </a:lnTo>
                  <a:cubicBezTo>
                    <a:pt x="5286" y="3778"/>
                    <a:pt x="5244" y="3613"/>
                    <a:pt x="5141" y="3531"/>
                  </a:cubicBezTo>
                  <a:lnTo>
                    <a:pt x="4708" y="3139"/>
                  </a:lnTo>
                  <a:cubicBezTo>
                    <a:pt x="4728" y="3015"/>
                    <a:pt x="4749" y="2911"/>
                    <a:pt x="4749" y="2788"/>
                  </a:cubicBezTo>
                  <a:cubicBezTo>
                    <a:pt x="4749" y="2664"/>
                    <a:pt x="4728" y="2540"/>
                    <a:pt x="4708" y="2437"/>
                  </a:cubicBezTo>
                  <a:lnTo>
                    <a:pt x="5141" y="2044"/>
                  </a:lnTo>
                  <a:cubicBezTo>
                    <a:pt x="5244" y="1941"/>
                    <a:pt x="5265" y="1797"/>
                    <a:pt x="5203" y="1673"/>
                  </a:cubicBezTo>
                  <a:lnTo>
                    <a:pt x="4893" y="1115"/>
                  </a:lnTo>
                  <a:cubicBezTo>
                    <a:pt x="4831" y="1023"/>
                    <a:pt x="4735" y="976"/>
                    <a:pt x="4638" y="976"/>
                  </a:cubicBezTo>
                  <a:cubicBezTo>
                    <a:pt x="4606" y="976"/>
                    <a:pt x="4573" y="981"/>
                    <a:pt x="4542" y="992"/>
                  </a:cubicBezTo>
                  <a:lnTo>
                    <a:pt x="3985" y="1157"/>
                  </a:lnTo>
                  <a:cubicBezTo>
                    <a:pt x="3799" y="1012"/>
                    <a:pt x="3593" y="888"/>
                    <a:pt x="3366" y="806"/>
                  </a:cubicBezTo>
                  <a:lnTo>
                    <a:pt x="3242" y="248"/>
                  </a:lnTo>
                  <a:cubicBezTo>
                    <a:pt x="3221" y="104"/>
                    <a:pt x="3097" y="2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7" name="Google Shape;1037;p35"/>
          <p:cNvGrpSpPr/>
          <p:nvPr/>
        </p:nvGrpSpPr>
        <p:grpSpPr>
          <a:xfrm flipH="1">
            <a:off x="-324075" y="2308852"/>
            <a:ext cx="2077982" cy="820888"/>
            <a:chOff x="7615750" y="4042652"/>
            <a:chExt cx="2077982" cy="820888"/>
          </a:xfrm>
        </p:grpSpPr>
        <p:sp>
          <p:nvSpPr>
            <p:cNvPr id="1038" name="Google Shape;1038;p35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9" name="Google Shape;1039;p35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40" name="Google Shape;1040;p35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5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5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5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886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7"/>
          <p:cNvSpPr txBox="1">
            <a:spLocks noGrp="1"/>
          </p:cNvSpPr>
          <p:nvPr>
            <p:ph type="subTitle" idx="1"/>
          </p:nvPr>
        </p:nvSpPr>
        <p:spPr>
          <a:xfrm>
            <a:off x="4178384" y="835677"/>
            <a:ext cx="4269986" cy="32461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“</a:t>
            </a:r>
            <a:r>
              <a:rPr lang="en-US" sz="3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What are the key points of Artificial Intelligence in Education and especially in Math Education?</a:t>
            </a:r>
            <a:r>
              <a:rPr lang="en" dirty="0">
                <a:solidFill>
                  <a:schemeClr val="tx1"/>
                </a:solidFill>
              </a:rPr>
              <a:t>”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1079" name="Google Shape;1079;p37"/>
          <p:cNvGrpSpPr/>
          <p:nvPr/>
        </p:nvGrpSpPr>
        <p:grpSpPr>
          <a:xfrm flipH="1">
            <a:off x="-481000" y="1452777"/>
            <a:ext cx="2077982" cy="820888"/>
            <a:chOff x="7615750" y="4042652"/>
            <a:chExt cx="2077982" cy="820888"/>
          </a:xfrm>
        </p:grpSpPr>
        <p:sp>
          <p:nvSpPr>
            <p:cNvPr id="1080" name="Google Shape;1080;p37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1" name="Google Shape;1081;p37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82" name="Google Shape;1082;p37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6" name="Google Shape;1086;p37"/>
          <p:cNvGrpSpPr/>
          <p:nvPr/>
        </p:nvGrpSpPr>
        <p:grpSpPr>
          <a:xfrm>
            <a:off x="1988077" y="672432"/>
            <a:ext cx="733320" cy="708047"/>
            <a:chOff x="5962479" y="2521892"/>
            <a:chExt cx="157551" cy="152105"/>
          </a:xfrm>
        </p:grpSpPr>
        <p:sp>
          <p:nvSpPr>
            <p:cNvPr id="1087" name="Google Shape;1087;p37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0C329C-79FE-8BC4-DEFE-77AA15A96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3" y="480665"/>
            <a:ext cx="4369675" cy="34819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38"/>
          <p:cNvSpPr txBox="1">
            <a:spLocks noGrp="1"/>
          </p:cNvSpPr>
          <p:nvPr>
            <p:ph type="title"/>
          </p:nvPr>
        </p:nvSpPr>
        <p:spPr>
          <a:xfrm>
            <a:off x="456911" y="-54721"/>
            <a:ext cx="6576000" cy="10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Inclusion of New Disciplines</a:t>
            </a:r>
            <a:endParaRPr lang="en" sz="3200" dirty="0"/>
          </a:p>
        </p:txBody>
      </p:sp>
      <p:sp>
        <p:nvSpPr>
          <p:cNvPr id="1097" name="Google Shape;1097;p38"/>
          <p:cNvSpPr/>
          <p:nvPr/>
        </p:nvSpPr>
        <p:spPr>
          <a:xfrm>
            <a:off x="3634667" y="4022134"/>
            <a:ext cx="1911978" cy="956446"/>
          </a:xfrm>
          <a:custGeom>
            <a:avLst/>
            <a:gdLst/>
            <a:ahLst/>
            <a:cxnLst/>
            <a:rect l="l" t="t" r="r" b="b"/>
            <a:pathLst>
              <a:path w="53984" h="27003" extrusionOk="0">
                <a:moveTo>
                  <a:pt x="27002" y="0"/>
                </a:moveTo>
                <a:lnTo>
                  <a:pt x="0" y="13501"/>
                </a:lnTo>
                <a:lnTo>
                  <a:pt x="27002" y="27002"/>
                </a:lnTo>
                <a:lnTo>
                  <a:pt x="53983" y="13501"/>
                </a:lnTo>
                <a:lnTo>
                  <a:pt x="27002" y="0"/>
                </a:lnTo>
                <a:close/>
              </a:path>
            </a:pathLst>
          </a:custGeom>
          <a:solidFill>
            <a:srgbClr val="FFFFFF">
              <a:alpha val="259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8"/>
          <p:cNvSpPr/>
          <p:nvPr/>
        </p:nvSpPr>
        <p:spPr>
          <a:xfrm>
            <a:off x="4590648" y="3358406"/>
            <a:ext cx="741476" cy="504581"/>
          </a:xfrm>
          <a:custGeom>
            <a:avLst/>
            <a:gdLst/>
            <a:ahLst/>
            <a:cxnLst/>
            <a:rect l="l" t="t" r="r" b="b"/>
            <a:pathLst>
              <a:path w="27457" h="18683" extrusionOk="0">
                <a:moveTo>
                  <a:pt x="1" y="7535"/>
                </a:moveTo>
                <a:lnTo>
                  <a:pt x="5162" y="0"/>
                </a:lnTo>
                <a:lnTo>
                  <a:pt x="27457" y="11148"/>
                </a:lnTo>
                <a:lnTo>
                  <a:pt x="22275" y="186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8"/>
          <p:cNvSpPr/>
          <p:nvPr/>
        </p:nvSpPr>
        <p:spPr>
          <a:xfrm>
            <a:off x="3848093" y="3358406"/>
            <a:ext cx="741476" cy="504581"/>
          </a:xfrm>
          <a:custGeom>
            <a:avLst/>
            <a:gdLst/>
            <a:ahLst/>
            <a:cxnLst/>
            <a:rect l="l" t="t" r="r" b="b"/>
            <a:pathLst>
              <a:path w="27457" h="18683" extrusionOk="0">
                <a:moveTo>
                  <a:pt x="27456" y="7535"/>
                </a:moveTo>
                <a:lnTo>
                  <a:pt x="22275" y="0"/>
                </a:lnTo>
                <a:lnTo>
                  <a:pt x="0" y="11148"/>
                </a:lnTo>
                <a:lnTo>
                  <a:pt x="5161" y="18683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8"/>
          <p:cNvSpPr/>
          <p:nvPr/>
        </p:nvSpPr>
        <p:spPr>
          <a:xfrm>
            <a:off x="3987466" y="3561906"/>
            <a:ext cx="1204747" cy="602159"/>
          </a:xfrm>
          <a:custGeom>
            <a:avLst/>
            <a:gdLst/>
            <a:ahLst/>
            <a:cxnLst/>
            <a:rect l="l" t="t" r="r" b="b"/>
            <a:pathLst>
              <a:path w="44612" h="22296" extrusionOk="0">
                <a:moveTo>
                  <a:pt x="22316" y="0"/>
                </a:moveTo>
                <a:lnTo>
                  <a:pt x="0" y="11148"/>
                </a:lnTo>
                <a:lnTo>
                  <a:pt x="22316" y="22295"/>
                </a:lnTo>
                <a:lnTo>
                  <a:pt x="44611" y="11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8"/>
          <p:cNvSpPr/>
          <p:nvPr/>
        </p:nvSpPr>
        <p:spPr>
          <a:xfrm>
            <a:off x="4022032" y="3579191"/>
            <a:ext cx="1135614" cy="567590"/>
          </a:xfrm>
          <a:custGeom>
            <a:avLst/>
            <a:gdLst/>
            <a:ahLst/>
            <a:cxnLst/>
            <a:rect l="l" t="t" r="r" b="b"/>
            <a:pathLst>
              <a:path w="42052" h="21016" extrusionOk="0">
                <a:moveTo>
                  <a:pt x="0" y="10508"/>
                </a:moveTo>
                <a:lnTo>
                  <a:pt x="21036" y="0"/>
                </a:lnTo>
                <a:lnTo>
                  <a:pt x="42051" y="10508"/>
                </a:lnTo>
                <a:lnTo>
                  <a:pt x="21036" y="2101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8"/>
          <p:cNvSpPr/>
          <p:nvPr/>
        </p:nvSpPr>
        <p:spPr>
          <a:xfrm>
            <a:off x="3987466" y="3862956"/>
            <a:ext cx="602644" cy="965113"/>
          </a:xfrm>
          <a:custGeom>
            <a:avLst/>
            <a:gdLst/>
            <a:ahLst/>
            <a:cxnLst/>
            <a:rect l="l" t="t" r="r" b="b"/>
            <a:pathLst>
              <a:path w="22316" h="35735" extrusionOk="0">
                <a:moveTo>
                  <a:pt x="0" y="1"/>
                </a:moveTo>
                <a:lnTo>
                  <a:pt x="0" y="24587"/>
                </a:lnTo>
                <a:lnTo>
                  <a:pt x="22316" y="35735"/>
                </a:lnTo>
                <a:lnTo>
                  <a:pt x="22316" y="111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8"/>
          <p:cNvSpPr/>
          <p:nvPr/>
        </p:nvSpPr>
        <p:spPr>
          <a:xfrm>
            <a:off x="4590081" y="3862956"/>
            <a:ext cx="602130" cy="965113"/>
          </a:xfrm>
          <a:custGeom>
            <a:avLst/>
            <a:gdLst/>
            <a:ahLst/>
            <a:cxnLst/>
            <a:rect l="l" t="t" r="r" b="b"/>
            <a:pathLst>
              <a:path w="22297" h="35735" extrusionOk="0">
                <a:moveTo>
                  <a:pt x="22296" y="1"/>
                </a:moveTo>
                <a:lnTo>
                  <a:pt x="22296" y="24587"/>
                </a:lnTo>
                <a:lnTo>
                  <a:pt x="1" y="35735"/>
                </a:lnTo>
                <a:lnTo>
                  <a:pt x="1" y="111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8"/>
          <p:cNvSpPr/>
          <p:nvPr/>
        </p:nvSpPr>
        <p:spPr>
          <a:xfrm>
            <a:off x="4634693" y="4667474"/>
            <a:ext cx="156116" cy="94796"/>
          </a:xfrm>
          <a:custGeom>
            <a:avLst/>
            <a:gdLst/>
            <a:ahLst/>
            <a:cxnLst/>
            <a:rect l="l" t="t" r="r" b="b"/>
            <a:pathLst>
              <a:path w="5781" h="3510" extrusionOk="0">
                <a:moveTo>
                  <a:pt x="5781" y="0"/>
                </a:moveTo>
                <a:lnTo>
                  <a:pt x="0" y="2890"/>
                </a:lnTo>
                <a:lnTo>
                  <a:pt x="0" y="3510"/>
                </a:lnTo>
                <a:lnTo>
                  <a:pt x="5781" y="620"/>
                </a:lnTo>
                <a:lnTo>
                  <a:pt x="5781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5" name="Google Shape;1105;p38"/>
          <p:cNvSpPr/>
          <p:nvPr/>
        </p:nvSpPr>
        <p:spPr>
          <a:xfrm>
            <a:off x="4634693" y="4630663"/>
            <a:ext cx="156116" cy="94823"/>
          </a:xfrm>
          <a:custGeom>
            <a:avLst/>
            <a:gdLst/>
            <a:ahLst/>
            <a:cxnLst/>
            <a:rect l="l" t="t" r="r" b="b"/>
            <a:pathLst>
              <a:path w="5781" h="3511" extrusionOk="0">
                <a:moveTo>
                  <a:pt x="5781" y="1"/>
                </a:moveTo>
                <a:lnTo>
                  <a:pt x="0" y="2891"/>
                </a:lnTo>
                <a:lnTo>
                  <a:pt x="0" y="3510"/>
                </a:lnTo>
                <a:lnTo>
                  <a:pt x="5781" y="600"/>
                </a:lnTo>
                <a:lnTo>
                  <a:pt x="578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38"/>
          <p:cNvSpPr/>
          <p:nvPr/>
        </p:nvSpPr>
        <p:spPr>
          <a:xfrm>
            <a:off x="4634693" y="4630663"/>
            <a:ext cx="81987" cy="57472"/>
          </a:xfrm>
          <a:custGeom>
            <a:avLst/>
            <a:gdLst/>
            <a:ahLst/>
            <a:cxnLst/>
            <a:rect l="l" t="t" r="r" b="b"/>
            <a:pathLst>
              <a:path w="3036" h="2128" extrusionOk="0">
                <a:moveTo>
                  <a:pt x="3035" y="1"/>
                </a:moveTo>
                <a:lnTo>
                  <a:pt x="0" y="1528"/>
                </a:lnTo>
                <a:lnTo>
                  <a:pt x="0" y="2127"/>
                </a:lnTo>
                <a:lnTo>
                  <a:pt x="3035" y="620"/>
                </a:lnTo>
                <a:lnTo>
                  <a:pt x="30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7" name="Google Shape;1107;p38"/>
          <p:cNvSpPr/>
          <p:nvPr/>
        </p:nvSpPr>
        <p:spPr>
          <a:xfrm>
            <a:off x="3848093" y="3862956"/>
            <a:ext cx="742016" cy="584874"/>
          </a:xfrm>
          <a:custGeom>
            <a:avLst/>
            <a:gdLst/>
            <a:ahLst/>
            <a:cxnLst/>
            <a:rect l="l" t="t" r="r" b="b"/>
            <a:pathLst>
              <a:path w="27477" h="21656" extrusionOk="0">
                <a:moveTo>
                  <a:pt x="5161" y="1"/>
                </a:moveTo>
                <a:lnTo>
                  <a:pt x="0" y="10508"/>
                </a:lnTo>
                <a:lnTo>
                  <a:pt x="22295" y="21656"/>
                </a:lnTo>
                <a:lnTo>
                  <a:pt x="27477" y="1114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38"/>
          <p:cNvSpPr/>
          <p:nvPr/>
        </p:nvSpPr>
        <p:spPr>
          <a:xfrm>
            <a:off x="4590081" y="3862956"/>
            <a:ext cx="742043" cy="584874"/>
          </a:xfrm>
          <a:custGeom>
            <a:avLst/>
            <a:gdLst/>
            <a:ahLst/>
            <a:cxnLst/>
            <a:rect l="l" t="t" r="r" b="b"/>
            <a:pathLst>
              <a:path w="27478" h="21656" extrusionOk="0">
                <a:moveTo>
                  <a:pt x="22296" y="1"/>
                </a:moveTo>
                <a:lnTo>
                  <a:pt x="27478" y="10508"/>
                </a:lnTo>
                <a:lnTo>
                  <a:pt x="5162" y="21656"/>
                </a:lnTo>
                <a:lnTo>
                  <a:pt x="1" y="11148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8"/>
          <p:cNvSpPr/>
          <p:nvPr/>
        </p:nvSpPr>
        <p:spPr>
          <a:xfrm>
            <a:off x="4590081" y="3579191"/>
            <a:ext cx="567564" cy="567590"/>
          </a:xfrm>
          <a:custGeom>
            <a:avLst/>
            <a:gdLst/>
            <a:ahLst/>
            <a:cxnLst/>
            <a:rect l="l" t="t" r="r" b="b"/>
            <a:pathLst>
              <a:path w="21017" h="21016" extrusionOk="0">
                <a:moveTo>
                  <a:pt x="1" y="0"/>
                </a:moveTo>
                <a:lnTo>
                  <a:pt x="1" y="21015"/>
                </a:lnTo>
                <a:lnTo>
                  <a:pt x="21016" y="105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38"/>
          <p:cNvSpPr/>
          <p:nvPr/>
        </p:nvSpPr>
        <p:spPr>
          <a:xfrm>
            <a:off x="4022032" y="4375337"/>
            <a:ext cx="194571" cy="228051"/>
          </a:xfrm>
          <a:custGeom>
            <a:avLst/>
            <a:gdLst/>
            <a:ahLst/>
            <a:cxnLst/>
            <a:rect l="l" t="t" r="r" b="b"/>
            <a:pathLst>
              <a:path w="7205" h="8444" extrusionOk="0">
                <a:moveTo>
                  <a:pt x="7205" y="3592"/>
                </a:moveTo>
                <a:lnTo>
                  <a:pt x="0" y="0"/>
                </a:lnTo>
                <a:lnTo>
                  <a:pt x="0" y="4851"/>
                </a:lnTo>
                <a:lnTo>
                  <a:pt x="7205" y="844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1" name="Google Shape;1111;p38"/>
          <p:cNvSpPr/>
          <p:nvPr/>
        </p:nvSpPr>
        <p:spPr>
          <a:xfrm>
            <a:off x="4022032" y="4305631"/>
            <a:ext cx="115419" cy="90907"/>
          </a:xfrm>
          <a:custGeom>
            <a:avLst/>
            <a:gdLst/>
            <a:ahLst/>
            <a:cxnLst/>
            <a:rect l="l" t="t" r="r" b="b"/>
            <a:pathLst>
              <a:path w="4274" h="3366" extrusionOk="0">
                <a:moveTo>
                  <a:pt x="4273" y="2148"/>
                </a:moveTo>
                <a:lnTo>
                  <a:pt x="0" y="1"/>
                </a:lnTo>
                <a:lnTo>
                  <a:pt x="0" y="1239"/>
                </a:lnTo>
                <a:lnTo>
                  <a:pt x="4273" y="33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 rot="3798569" flipH="1">
            <a:off x="4197618" y="3070649"/>
            <a:ext cx="786095" cy="579169"/>
            <a:chOff x="7244546" y="2788500"/>
            <a:chExt cx="513214" cy="378119"/>
          </a:xfrm>
        </p:grpSpPr>
        <p:grpSp>
          <p:nvGrpSpPr>
            <p:cNvPr id="1113" name="Google Shape;1113;p38"/>
            <p:cNvGrpSpPr/>
            <p:nvPr/>
          </p:nvGrpSpPr>
          <p:grpSpPr>
            <a:xfrm>
              <a:off x="7244546" y="2877996"/>
              <a:ext cx="349647" cy="288623"/>
              <a:chOff x="7244546" y="2877996"/>
              <a:chExt cx="349647" cy="288623"/>
            </a:xfrm>
          </p:grpSpPr>
          <p:sp>
            <p:nvSpPr>
              <p:cNvPr id="1114" name="Google Shape;1114;p38"/>
              <p:cNvSpPr/>
              <p:nvPr/>
            </p:nvSpPr>
            <p:spPr>
              <a:xfrm>
                <a:off x="7244546" y="3148215"/>
                <a:ext cx="19400" cy="18404"/>
              </a:xfrm>
              <a:custGeom>
                <a:avLst/>
                <a:gdLst/>
                <a:ahLst/>
                <a:cxnLst/>
                <a:rect l="l" t="t" r="r" b="b"/>
                <a:pathLst>
                  <a:path w="661" h="627" extrusionOk="0">
                    <a:moveTo>
                      <a:pt x="356" y="0"/>
                    </a:moveTo>
                    <a:cubicBezTo>
                      <a:pt x="261" y="0"/>
                      <a:pt x="167" y="51"/>
                      <a:pt x="124" y="152"/>
                    </a:cubicBezTo>
                    <a:lnTo>
                      <a:pt x="62" y="255"/>
                    </a:lnTo>
                    <a:cubicBezTo>
                      <a:pt x="0" y="400"/>
                      <a:pt x="62" y="544"/>
                      <a:pt x="186" y="606"/>
                    </a:cubicBezTo>
                    <a:cubicBezTo>
                      <a:pt x="227" y="627"/>
                      <a:pt x="269" y="627"/>
                      <a:pt x="310" y="627"/>
                    </a:cubicBezTo>
                    <a:cubicBezTo>
                      <a:pt x="392" y="627"/>
                      <a:pt x="496" y="565"/>
                      <a:pt x="537" y="482"/>
                    </a:cubicBezTo>
                    <a:lnTo>
                      <a:pt x="599" y="379"/>
                    </a:lnTo>
                    <a:cubicBezTo>
                      <a:pt x="661" y="235"/>
                      <a:pt x="599" y="90"/>
                      <a:pt x="475" y="28"/>
                    </a:cubicBezTo>
                    <a:cubicBezTo>
                      <a:pt x="438" y="10"/>
                      <a:pt x="397" y="0"/>
                      <a:pt x="3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8"/>
              <p:cNvSpPr/>
              <p:nvPr/>
            </p:nvSpPr>
            <p:spPr>
              <a:xfrm>
                <a:off x="7269376" y="2893905"/>
                <a:ext cx="273894" cy="227893"/>
              </a:xfrm>
              <a:custGeom>
                <a:avLst/>
                <a:gdLst/>
                <a:ahLst/>
                <a:cxnLst/>
                <a:rect l="l" t="t" r="r" b="b"/>
                <a:pathLst>
                  <a:path w="9332" h="7764" extrusionOk="0">
                    <a:moveTo>
                      <a:pt x="9049" y="1"/>
                    </a:moveTo>
                    <a:cubicBezTo>
                      <a:pt x="9019" y="1"/>
                      <a:pt x="8989" y="7"/>
                      <a:pt x="8960" y="22"/>
                    </a:cubicBezTo>
                    <a:lnTo>
                      <a:pt x="8692" y="125"/>
                    </a:lnTo>
                    <a:cubicBezTo>
                      <a:pt x="8444" y="228"/>
                      <a:pt x="8506" y="600"/>
                      <a:pt x="8795" y="621"/>
                    </a:cubicBezTo>
                    <a:lnTo>
                      <a:pt x="8795" y="600"/>
                    </a:lnTo>
                    <a:lnTo>
                      <a:pt x="8877" y="600"/>
                    </a:lnTo>
                    <a:lnTo>
                      <a:pt x="9146" y="497"/>
                    </a:lnTo>
                    <a:cubicBezTo>
                      <a:pt x="9270" y="455"/>
                      <a:pt x="9332" y="311"/>
                      <a:pt x="9290" y="166"/>
                    </a:cubicBezTo>
                    <a:cubicBezTo>
                      <a:pt x="9243" y="71"/>
                      <a:pt x="9147" y="1"/>
                      <a:pt x="9049" y="1"/>
                    </a:cubicBezTo>
                    <a:close/>
                    <a:moveTo>
                      <a:pt x="7346" y="764"/>
                    </a:moveTo>
                    <a:cubicBezTo>
                      <a:pt x="7302" y="764"/>
                      <a:pt x="7255" y="777"/>
                      <a:pt x="7205" y="806"/>
                    </a:cubicBezTo>
                    <a:lnTo>
                      <a:pt x="6958" y="930"/>
                    </a:lnTo>
                    <a:cubicBezTo>
                      <a:pt x="6710" y="1054"/>
                      <a:pt x="6813" y="1405"/>
                      <a:pt x="7081" y="1405"/>
                    </a:cubicBezTo>
                    <a:cubicBezTo>
                      <a:pt x="7123" y="1405"/>
                      <a:pt x="7164" y="1384"/>
                      <a:pt x="7205" y="1384"/>
                    </a:cubicBezTo>
                    <a:lnTo>
                      <a:pt x="7432" y="1260"/>
                    </a:lnTo>
                    <a:cubicBezTo>
                      <a:pt x="7710" y="1122"/>
                      <a:pt x="7579" y="764"/>
                      <a:pt x="7346" y="764"/>
                    </a:cubicBezTo>
                    <a:close/>
                    <a:moveTo>
                      <a:pt x="5693" y="1716"/>
                    </a:moveTo>
                    <a:cubicBezTo>
                      <a:pt x="5649" y="1716"/>
                      <a:pt x="5602" y="1728"/>
                      <a:pt x="5554" y="1756"/>
                    </a:cubicBezTo>
                    <a:lnTo>
                      <a:pt x="5327" y="1900"/>
                    </a:lnTo>
                    <a:cubicBezTo>
                      <a:pt x="5203" y="1983"/>
                      <a:pt x="5182" y="2148"/>
                      <a:pt x="5265" y="2272"/>
                    </a:cubicBezTo>
                    <a:cubicBezTo>
                      <a:pt x="5306" y="2334"/>
                      <a:pt x="5389" y="2375"/>
                      <a:pt x="5471" y="2375"/>
                    </a:cubicBezTo>
                    <a:cubicBezTo>
                      <a:pt x="5512" y="2375"/>
                      <a:pt x="5574" y="2355"/>
                      <a:pt x="5616" y="2334"/>
                    </a:cubicBezTo>
                    <a:lnTo>
                      <a:pt x="5843" y="2189"/>
                    </a:lnTo>
                    <a:cubicBezTo>
                      <a:pt x="6049" y="2017"/>
                      <a:pt x="5912" y="1716"/>
                      <a:pt x="5693" y="1716"/>
                    </a:cubicBezTo>
                    <a:close/>
                    <a:moveTo>
                      <a:pt x="4180" y="2823"/>
                    </a:moveTo>
                    <a:cubicBezTo>
                      <a:pt x="4121" y="2823"/>
                      <a:pt x="4061" y="2845"/>
                      <a:pt x="4005" y="2891"/>
                    </a:cubicBezTo>
                    <a:cubicBezTo>
                      <a:pt x="3944" y="2933"/>
                      <a:pt x="3861" y="2995"/>
                      <a:pt x="3799" y="3056"/>
                    </a:cubicBezTo>
                    <a:cubicBezTo>
                      <a:pt x="3696" y="3139"/>
                      <a:pt x="3675" y="3304"/>
                      <a:pt x="3778" y="3428"/>
                    </a:cubicBezTo>
                    <a:cubicBezTo>
                      <a:pt x="3820" y="3469"/>
                      <a:pt x="3882" y="3511"/>
                      <a:pt x="3964" y="3511"/>
                    </a:cubicBezTo>
                    <a:cubicBezTo>
                      <a:pt x="4026" y="3511"/>
                      <a:pt x="4088" y="3490"/>
                      <a:pt x="4129" y="3449"/>
                    </a:cubicBezTo>
                    <a:lnTo>
                      <a:pt x="4336" y="3284"/>
                    </a:lnTo>
                    <a:cubicBezTo>
                      <a:pt x="4439" y="3180"/>
                      <a:pt x="4460" y="3036"/>
                      <a:pt x="4377" y="2912"/>
                    </a:cubicBezTo>
                    <a:cubicBezTo>
                      <a:pt x="4320" y="2855"/>
                      <a:pt x="4251" y="2823"/>
                      <a:pt x="4180" y="2823"/>
                    </a:cubicBezTo>
                    <a:close/>
                    <a:moveTo>
                      <a:pt x="2785" y="4090"/>
                    </a:moveTo>
                    <a:cubicBezTo>
                      <a:pt x="2724" y="4090"/>
                      <a:pt x="2659" y="4114"/>
                      <a:pt x="2602" y="4171"/>
                    </a:cubicBezTo>
                    <a:cubicBezTo>
                      <a:pt x="2540" y="4233"/>
                      <a:pt x="2478" y="4295"/>
                      <a:pt x="2416" y="4357"/>
                    </a:cubicBezTo>
                    <a:cubicBezTo>
                      <a:pt x="2313" y="4460"/>
                      <a:pt x="2313" y="4625"/>
                      <a:pt x="2416" y="4729"/>
                    </a:cubicBezTo>
                    <a:cubicBezTo>
                      <a:pt x="2457" y="4770"/>
                      <a:pt x="2519" y="4791"/>
                      <a:pt x="2602" y="4811"/>
                    </a:cubicBezTo>
                    <a:cubicBezTo>
                      <a:pt x="2664" y="4811"/>
                      <a:pt x="2726" y="4770"/>
                      <a:pt x="2787" y="4729"/>
                    </a:cubicBezTo>
                    <a:lnTo>
                      <a:pt x="2973" y="4543"/>
                    </a:lnTo>
                    <a:cubicBezTo>
                      <a:pt x="3163" y="4353"/>
                      <a:pt x="2989" y="4090"/>
                      <a:pt x="2785" y="4090"/>
                    </a:cubicBezTo>
                    <a:close/>
                    <a:moveTo>
                      <a:pt x="1521" y="5475"/>
                    </a:moveTo>
                    <a:cubicBezTo>
                      <a:pt x="1452" y="5475"/>
                      <a:pt x="1381" y="5505"/>
                      <a:pt x="1322" y="5575"/>
                    </a:cubicBezTo>
                    <a:lnTo>
                      <a:pt x="1157" y="5802"/>
                    </a:lnTo>
                    <a:cubicBezTo>
                      <a:pt x="1074" y="5905"/>
                      <a:pt x="1095" y="6070"/>
                      <a:pt x="1198" y="6153"/>
                    </a:cubicBezTo>
                    <a:cubicBezTo>
                      <a:pt x="1239" y="6194"/>
                      <a:pt x="1301" y="6215"/>
                      <a:pt x="1363" y="6215"/>
                    </a:cubicBezTo>
                    <a:cubicBezTo>
                      <a:pt x="1446" y="6215"/>
                      <a:pt x="1508" y="6174"/>
                      <a:pt x="1570" y="6112"/>
                    </a:cubicBezTo>
                    <a:lnTo>
                      <a:pt x="1735" y="5905"/>
                    </a:lnTo>
                    <a:cubicBezTo>
                      <a:pt x="1887" y="5707"/>
                      <a:pt x="1713" y="5475"/>
                      <a:pt x="1521" y="5475"/>
                    </a:cubicBezTo>
                    <a:close/>
                    <a:moveTo>
                      <a:pt x="431" y="7018"/>
                    </a:moveTo>
                    <a:cubicBezTo>
                      <a:pt x="348" y="7018"/>
                      <a:pt x="260" y="7064"/>
                      <a:pt x="207" y="7144"/>
                    </a:cubicBezTo>
                    <a:lnTo>
                      <a:pt x="63" y="7371"/>
                    </a:lnTo>
                    <a:cubicBezTo>
                      <a:pt x="1" y="7495"/>
                      <a:pt x="42" y="7660"/>
                      <a:pt x="145" y="7722"/>
                    </a:cubicBezTo>
                    <a:cubicBezTo>
                      <a:pt x="186" y="7743"/>
                      <a:pt x="248" y="7763"/>
                      <a:pt x="290" y="7763"/>
                    </a:cubicBezTo>
                    <a:cubicBezTo>
                      <a:pt x="372" y="7763"/>
                      <a:pt x="455" y="7722"/>
                      <a:pt x="517" y="7639"/>
                    </a:cubicBezTo>
                    <a:lnTo>
                      <a:pt x="641" y="7412"/>
                    </a:lnTo>
                    <a:cubicBezTo>
                      <a:pt x="723" y="7288"/>
                      <a:pt x="682" y="7144"/>
                      <a:pt x="558" y="7061"/>
                    </a:cubicBezTo>
                    <a:cubicBezTo>
                      <a:pt x="521" y="7032"/>
                      <a:pt x="477" y="7018"/>
                      <a:pt x="431" y="701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8"/>
              <p:cNvSpPr/>
              <p:nvPr/>
            </p:nvSpPr>
            <p:spPr>
              <a:xfrm>
                <a:off x="7568453" y="2877996"/>
                <a:ext cx="25740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77" h="567" extrusionOk="0">
                    <a:moveTo>
                      <a:pt x="502" y="1"/>
                    </a:moveTo>
                    <a:cubicBezTo>
                      <a:pt x="483" y="1"/>
                      <a:pt x="463" y="3"/>
                      <a:pt x="442" y="6"/>
                    </a:cubicBezTo>
                    <a:lnTo>
                      <a:pt x="318" y="48"/>
                    </a:lnTo>
                    <a:cubicBezTo>
                      <a:pt x="1" y="87"/>
                      <a:pt x="46" y="566"/>
                      <a:pt x="362" y="566"/>
                    </a:cubicBezTo>
                    <a:cubicBezTo>
                      <a:pt x="374" y="566"/>
                      <a:pt x="387" y="565"/>
                      <a:pt x="401" y="564"/>
                    </a:cubicBezTo>
                    <a:cubicBezTo>
                      <a:pt x="421" y="543"/>
                      <a:pt x="442" y="543"/>
                      <a:pt x="463" y="543"/>
                    </a:cubicBezTo>
                    <a:lnTo>
                      <a:pt x="587" y="502"/>
                    </a:lnTo>
                    <a:cubicBezTo>
                      <a:pt x="877" y="405"/>
                      <a:pt x="786" y="1"/>
                      <a:pt x="5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17" name="Google Shape;1117;p38"/>
            <p:cNvSpPr/>
            <p:nvPr/>
          </p:nvSpPr>
          <p:spPr>
            <a:xfrm>
              <a:off x="7613534" y="2792140"/>
              <a:ext cx="50922" cy="89085"/>
            </a:xfrm>
            <a:custGeom>
              <a:avLst/>
              <a:gdLst/>
              <a:ahLst/>
              <a:cxnLst/>
              <a:rect l="l" t="t" r="r" b="b"/>
              <a:pathLst>
                <a:path w="1735" h="3035" extrusionOk="0">
                  <a:moveTo>
                    <a:pt x="599" y="723"/>
                  </a:moveTo>
                  <a:cubicBezTo>
                    <a:pt x="578" y="681"/>
                    <a:pt x="558" y="640"/>
                    <a:pt x="537" y="619"/>
                  </a:cubicBezTo>
                  <a:lnTo>
                    <a:pt x="537" y="619"/>
                  </a:lnTo>
                  <a:cubicBezTo>
                    <a:pt x="537" y="578"/>
                    <a:pt x="516" y="557"/>
                    <a:pt x="516" y="516"/>
                  </a:cubicBezTo>
                  <a:cubicBezTo>
                    <a:pt x="516" y="516"/>
                    <a:pt x="516" y="496"/>
                    <a:pt x="516" y="496"/>
                  </a:cubicBezTo>
                  <a:cubicBezTo>
                    <a:pt x="516" y="475"/>
                    <a:pt x="516" y="454"/>
                    <a:pt x="516" y="454"/>
                  </a:cubicBezTo>
                  <a:cubicBezTo>
                    <a:pt x="516" y="392"/>
                    <a:pt x="516" y="351"/>
                    <a:pt x="516" y="310"/>
                  </a:cubicBezTo>
                  <a:cubicBezTo>
                    <a:pt x="537" y="186"/>
                    <a:pt x="599" y="62"/>
                    <a:pt x="702" y="0"/>
                  </a:cubicBezTo>
                  <a:lnTo>
                    <a:pt x="207" y="289"/>
                  </a:lnTo>
                  <a:cubicBezTo>
                    <a:pt x="103" y="351"/>
                    <a:pt x="21" y="475"/>
                    <a:pt x="21" y="599"/>
                  </a:cubicBezTo>
                  <a:cubicBezTo>
                    <a:pt x="0" y="640"/>
                    <a:pt x="0" y="681"/>
                    <a:pt x="21" y="743"/>
                  </a:cubicBezTo>
                  <a:lnTo>
                    <a:pt x="21" y="764"/>
                  </a:lnTo>
                  <a:cubicBezTo>
                    <a:pt x="21" y="764"/>
                    <a:pt x="21" y="785"/>
                    <a:pt x="21" y="785"/>
                  </a:cubicBezTo>
                  <a:lnTo>
                    <a:pt x="21" y="805"/>
                  </a:lnTo>
                  <a:cubicBezTo>
                    <a:pt x="21" y="805"/>
                    <a:pt x="21" y="826"/>
                    <a:pt x="21" y="826"/>
                  </a:cubicBezTo>
                  <a:lnTo>
                    <a:pt x="21" y="867"/>
                  </a:lnTo>
                  <a:cubicBezTo>
                    <a:pt x="21" y="888"/>
                    <a:pt x="21" y="888"/>
                    <a:pt x="21" y="908"/>
                  </a:cubicBezTo>
                  <a:lnTo>
                    <a:pt x="21" y="908"/>
                  </a:lnTo>
                  <a:lnTo>
                    <a:pt x="21" y="908"/>
                  </a:lnTo>
                  <a:cubicBezTo>
                    <a:pt x="42" y="908"/>
                    <a:pt x="42" y="929"/>
                    <a:pt x="42" y="950"/>
                  </a:cubicBezTo>
                  <a:cubicBezTo>
                    <a:pt x="62" y="950"/>
                    <a:pt x="62" y="970"/>
                    <a:pt x="62" y="991"/>
                  </a:cubicBezTo>
                  <a:lnTo>
                    <a:pt x="62" y="991"/>
                  </a:lnTo>
                  <a:lnTo>
                    <a:pt x="1239" y="3035"/>
                  </a:lnTo>
                  <a:lnTo>
                    <a:pt x="1734" y="274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7598390" y="2899981"/>
              <a:ext cx="136947" cy="80631"/>
            </a:xfrm>
            <a:custGeom>
              <a:avLst/>
              <a:gdLst/>
              <a:ahLst/>
              <a:cxnLst/>
              <a:rect l="l" t="t" r="r" b="b"/>
              <a:pathLst>
                <a:path w="4666" h="2747" extrusionOk="0">
                  <a:moveTo>
                    <a:pt x="3819" y="2726"/>
                  </a:moveTo>
                  <a:lnTo>
                    <a:pt x="3840" y="2726"/>
                  </a:lnTo>
                  <a:cubicBezTo>
                    <a:pt x="3881" y="2726"/>
                    <a:pt x="3902" y="2746"/>
                    <a:pt x="3943" y="2746"/>
                  </a:cubicBezTo>
                  <a:lnTo>
                    <a:pt x="4026" y="2746"/>
                  </a:lnTo>
                  <a:lnTo>
                    <a:pt x="4067" y="2746"/>
                  </a:lnTo>
                  <a:lnTo>
                    <a:pt x="4088" y="2746"/>
                  </a:lnTo>
                  <a:lnTo>
                    <a:pt x="4108" y="2746"/>
                  </a:lnTo>
                  <a:lnTo>
                    <a:pt x="4129" y="2746"/>
                  </a:lnTo>
                  <a:lnTo>
                    <a:pt x="4170" y="2726"/>
                  </a:lnTo>
                  <a:lnTo>
                    <a:pt x="4170" y="2726"/>
                  </a:lnTo>
                  <a:lnTo>
                    <a:pt x="4170" y="2726"/>
                  </a:lnTo>
                  <a:lnTo>
                    <a:pt x="4666" y="2437"/>
                  </a:lnTo>
                  <a:lnTo>
                    <a:pt x="4666" y="2437"/>
                  </a:lnTo>
                  <a:cubicBezTo>
                    <a:pt x="4645" y="2457"/>
                    <a:pt x="4624" y="2457"/>
                    <a:pt x="4583" y="2478"/>
                  </a:cubicBezTo>
                  <a:lnTo>
                    <a:pt x="4583" y="2478"/>
                  </a:lnTo>
                  <a:cubicBezTo>
                    <a:pt x="4562" y="2478"/>
                    <a:pt x="4542" y="2478"/>
                    <a:pt x="4500" y="2478"/>
                  </a:cubicBezTo>
                  <a:lnTo>
                    <a:pt x="4500" y="2478"/>
                  </a:lnTo>
                  <a:lnTo>
                    <a:pt x="4439" y="2478"/>
                  </a:lnTo>
                  <a:cubicBezTo>
                    <a:pt x="4418" y="2478"/>
                    <a:pt x="4377" y="2457"/>
                    <a:pt x="4335" y="2457"/>
                  </a:cubicBezTo>
                  <a:lnTo>
                    <a:pt x="4315" y="2457"/>
                  </a:lnTo>
                  <a:cubicBezTo>
                    <a:pt x="4273" y="2437"/>
                    <a:pt x="4253" y="2416"/>
                    <a:pt x="4211" y="2395"/>
                  </a:cubicBezTo>
                  <a:lnTo>
                    <a:pt x="4150" y="2333"/>
                  </a:lnTo>
                  <a:lnTo>
                    <a:pt x="4150" y="2333"/>
                  </a:lnTo>
                  <a:cubicBezTo>
                    <a:pt x="4108" y="2313"/>
                    <a:pt x="4088" y="2292"/>
                    <a:pt x="4067" y="2251"/>
                  </a:cubicBezTo>
                  <a:lnTo>
                    <a:pt x="4067" y="2251"/>
                  </a:lnTo>
                  <a:cubicBezTo>
                    <a:pt x="4046" y="2230"/>
                    <a:pt x="4026" y="2189"/>
                    <a:pt x="4005" y="2168"/>
                  </a:cubicBezTo>
                  <a:lnTo>
                    <a:pt x="2849" y="125"/>
                  </a:lnTo>
                  <a:lnTo>
                    <a:pt x="1239" y="992"/>
                  </a:lnTo>
                  <a:cubicBezTo>
                    <a:pt x="1218" y="992"/>
                    <a:pt x="1177" y="1012"/>
                    <a:pt x="1156" y="1012"/>
                  </a:cubicBezTo>
                  <a:lnTo>
                    <a:pt x="1156" y="1012"/>
                  </a:lnTo>
                  <a:lnTo>
                    <a:pt x="1074" y="1012"/>
                  </a:lnTo>
                  <a:lnTo>
                    <a:pt x="1053" y="1012"/>
                  </a:lnTo>
                  <a:lnTo>
                    <a:pt x="1012" y="1012"/>
                  </a:lnTo>
                  <a:cubicBezTo>
                    <a:pt x="970" y="1012"/>
                    <a:pt x="950" y="992"/>
                    <a:pt x="908" y="992"/>
                  </a:cubicBezTo>
                  <a:lnTo>
                    <a:pt x="888" y="992"/>
                  </a:lnTo>
                  <a:cubicBezTo>
                    <a:pt x="847" y="971"/>
                    <a:pt x="805" y="950"/>
                    <a:pt x="785" y="930"/>
                  </a:cubicBezTo>
                  <a:cubicBezTo>
                    <a:pt x="743" y="909"/>
                    <a:pt x="723" y="888"/>
                    <a:pt x="702" y="868"/>
                  </a:cubicBezTo>
                  <a:lnTo>
                    <a:pt x="702" y="868"/>
                  </a:lnTo>
                  <a:cubicBezTo>
                    <a:pt x="681" y="847"/>
                    <a:pt x="661" y="826"/>
                    <a:pt x="640" y="806"/>
                  </a:cubicBezTo>
                  <a:lnTo>
                    <a:pt x="640" y="806"/>
                  </a:lnTo>
                  <a:cubicBezTo>
                    <a:pt x="619" y="764"/>
                    <a:pt x="599" y="744"/>
                    <a:pt x="578" y="703"/>
                  </a:cubicBezTo>
                  <a:cubicBezTo>
                    <a:pt x="558" y="682"/>
                    <a:pt x="537" y="641"/>
                    <a:pt x="537" y="599"/>
                  </a:cubicBezTo>
                  <a:lnTo>
                    <a:pt x="537" y="599"/>
                  </a:lnTo>
                  <a:cubicBezTo>
                    <a:pt x="516" y="579"/>
                    <a:pt x="496" y="537"/>
                    <a:pt x="496" y="517"/>
                  </a:cubicBezTo>
                  <a:lnTo>
                    <a:pt x="496" y="496"/>
                  </a:lnTo>
                  <a:lnTo>
                    <a:pt x="496" y="434"/>
                  </a:lnTo>
                  <a:cubicBezTo>
                    <a:pt x="496" y="393"/>
                    <a:pt x="496" y="352"/>
                    <a:pt x="496" y="290"/>
                  </a:cubicBezTo>
                  <a:cubicBezTo>
                    <a:pt x="516" y="166"/>
                    <a:pt x="578" y="63"/>
                    <a:pt x="681" y="1"/>
                  </a:cubicBezTo>
                  <a:lnTo>
                    <a:pt x="186" y="290"/>
                  </a:lnTo>
                  <a:cubicBezTo>
                    <a:pt x="83" y="352"/>
                    <a:pt x="21" y="455"/>
                    <a:pt x="0" y="579"/>
                  </a:cubicBezTo>
                  <a:cubicBezTo>
                    <a:pt x="0" y="641"/>
                    <a:pt x="0" y="682"/>
                    <a:pt x="0" y="723"/>
                  </a:cubicBezTo>
                  <a:lnTo>
                    <a:pt x="0" y="744"/>
                  </a:lnTo>
                  <a:lnTo>
                    <a:pt x="0" y="785"/>
                  </a:lnTo>
                  <a:cubicBezTo>
                    <a:pt x="0" y="785"/>
                    <a:pt x="0" y="785"/>
                    <a:pt x="0" y="806"/>
                  </a:cubicBezTo>
                  <a:lnTo>
                    <a:pt x="0" y="806"/>
                  </a:lnTo>
                  <a:cubicBezTo>
                    <a:pt x="0" y="826"/>
                    <a:pt x="21" y="847"/>
                    <a:pt x="21" y="868"/>
                  </a:cubicBezTo>
                  <a:lnTo>
                    <a:pt x="21" y="888"/>
                  </a:lnTo>
                  <a:lnTo>
                    <a:pt x="21" y="888"/>
                  </a:lnTo>
                  <a:cubicBezTo>
                    <a:pt x="21" y="909"/>
                    <a:pt x="21" y="909"/>
                    <a:pt x="21" y="909"/>
                  </a:cubicBezTo>
                  <a:lnTo>
                    <a:pt x="41" y="950"/>
                  </a:lnTo>
                  <a:lnTo>
                    <a:pt x="62" y="992"/>
                  </a:lnTo>
                  <a:lnTo>
                    <a:pt x="62" y="992"/>
                  </a:lnTo>
                  <a:lnTo>
                    <a:pt x="83" y="1012"/>
                  </a:lnTo>
                  <a:cubicBezTo>
                    <a:pt x="83" y="1033"/>
                    <a:pt x="83" y="1053"/>
                    <a:pt x="103" y="1053"/>
                  </a:cubicBezTo>
                  <a:lnTo>
                    <a:pt x="124" y="1095"/>
                  </a:lnTo>
                  <a:lnTo>
                    <a:pt x="124" y="1095"/>
                  </a:lnTo>
                  <a:lnTo>
                    <a:pt x="124" y="1095"/>
                  </a:lnTo>
                  <a:lnTo>
                    <a:pt x="145" y="1115"/>
                  </a:lnTo>
                  <a:cubicBezTo>
                    <a:pt x="165" y="1136"/>
                    <a:pt x="165" y="1136"/>
                    <a:pt x="186" y="1157"/>
                  </a:cubicBezTo>
                  <a:lnTo>
                    <a:pt x="186" y="1157"/>
                  </a:lnTo>
                  <a:lnTo>
                    <a:pt x="248" y="1198"/>
                  </a:lnTo>
                  <a:lnTo>
                    <a:pt x="248" y="1198"/>
                  </a:lnTo>
                  <a:cubicBezTo>
                    <a:pt x="268" y="1219"/>
                    <a:pt x="310" y="1239"/>
                    <a:pt x="351" y="1260"/>
                  </a:cubicBezTo>
                  <a:lnTo>
                    <a:pt x="372" y="1260"/>
                  </a:lnTo>
                  <a:lnTo>
                    <a:pt x="475" y="1281"/>
                  </a:lnTo>
                  <a:lnTo>
                    <a:pt x="496" y="1281"/>
                  </a:lnTo>
                  <a:lnTo>
                    <a:pt x="558" y="1281"/>
                  </a:lnTo>
                  <a:lnTo>
                    <a:pt x="599" y="1281"/>
                  </a:lnTo>
                  <a:lnTo>
                    <a:pt x="619" y="1281"/>
                  </a:lnTo>
                  <a:lnTo>
                    <a:pt x="619" y="1281"/>
                  </a:lnTo>
                  <a:lnTo>
                    <a:pt x="661" y="1281"/>
                  </a:lnTo>
                  <a:lnTo>
                    <a:pt x="681" y="1260"/>
                  </a:lnTo>
                  <a:lnTo>
                    <a:pt x="681" y="1260"/>
                  </a:lnTo>
                  <a:lnTo>
                    <a:pt x="2292" y="352"/>
                  </a:lnTo>
                  <a:lnTo>
                    <a:pt x="3448" y="2416"/>
                  </a:lnTo>
                  <a:lnTo>
                    <a:pt x="3468" y="2437"/>
                  </a:lnTo>
                  <a:lnTo>
                    <a:pt x="3489" y="2478"/>
                  </a:lnTo>
                  <a:lnTo>
                    <a:pt x="3510" y="2499"/>
                  </a:lnTo>
                  <a:lnTo>
                    <a:pt x="3510" y="2499"/>
                  </a:lnTo>
                  <a:lnTo>
                    <a:pt x="3510" y="2499"/>
                  </a:lnTo>
                  <a:lnTo>
                    <a:pt x="3551" y="2540"/>
                  </a:lnTo>
                  <a:lnTo>
                    <a:pt x="3592" y="2581"/>
                  </a:lnTo>
                  <a:lnTo>
                    <a:pt x="3592" y="2581"/>
                  </a:lnTo>
                  <a:lnTo>
                    <a:pt x="3633" y="2622"/>
                  </a:lnTo>
                  <a:lnTo>
                    <a:pt x="3633" y="2622"/>
                  </a:lnTo>
                  <a:cubicBezTo>
                    <a:pt x="3695" y="2664"/>
                    <a:pt x="3757" y="2705"/>
                    <a:pt x="3819" y="272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>
              <a:off x="7611715" y="2788500"/>
              <a:ext cx="146046" cy="185449"/>
            </a:xfrm>
            <a:custGeom>
              <a:avLst/>
              <a:gdLst/>
              <a:ahLst/>
              <a:cxnLst/>
              <a:rect l="l" t="t" r="r" b="b"/>
              <a:pathLst>
                <a:path w="4976" h="6318" extrusionOk="0">
                  <a:moveTo>
                    <a:pt x="4418" y="5904"/>
                  </a:moveTo>
                  <a:cubicBezTo>
                    <a:pt x="4397" y="6049"/>
                    <a:pt x="4335" y="6152"/>
                    <a:pt x="4232" y="6214"/>
                  </a:cubicBezTo>
                  <a:cubicBezTo>
                    <a:pt x="3964" y="6317"/>
                    <a:pt x="3654" y="6193"/>
                    <a:pt x="3551" y="5946"/>
                  </a:cubicBezTo>
                  <a:lnTo>
                    <a:pt x="2395" y="3881"/>
                  </a:lnTo>
                  <a:lnTo>
                    <a:pt x="785" y="4790"/>
                  </a:lnTo>
                  <a:cubicBezTo>
                    <a:pt x="516" y="4872"/>
                    <a:pt x="227" y="4748"/>
                    <a:pt x="104" y="4501"/>
                  </a:cubicBezTo>
                  <a:cubicBezTo>
                    <a:pt x="21" y="4377"/>
                    <a:pt x="0" y="4232"/>
                    <a:pt x="21" y="4088"/>
                  </a:cubicBezTo>
                  <a:cubicBezTo>
                    <a:pt x="42" y="3964"/>
                    <a:pt x="104" y="3840"/>
                    <a:pt x="207" y="3778"/>
                  </a:cubicBezTo>
                  <a:lnTo>
                    <a:pt x="1817" y="2890"/>
                  </a:lnTo>
                  <a:lnTo>
                    <a:pt x="661" y="826"/>
                  </a:lnTo>
                  <a:cubicBezTo>
                    <a:pt x="578" y="702"/>
                    <a:pt x="537" y="558"/>
                    <a:pt x="558" y="413"/>
                  </a:cubicBezTo>
                  <a:cubicBezTo>
                    <a:pt x="578" y="289"/>
                    <a:pt x="640" y="186"/>
                    <a:pt x="764" y="103"/>
                  </a:cubicBezTo>
                  <a:cubicBezTo>
                    <a:pt x="1012" y="0"/>
                    <a:pt x="1321" y="145"/>
                    <a:pt x="1445" y="392"/>
                  </a:cubicBezTo>
                  <a:lnTo>
                    <a:pt x="2601" y="2436"/>
                  </a:lnTo>
                  <a:lnTo>
                    <a:pt x="4191" y="1549"/>
                  </a:lnTo>
                  <a:cubicBezTo>
                    <a:pt x="4459" y="1445"/>
                    <a:pt x="4769" y="1569"/>
                    <a:pt x="4872" y="1817"/>
                  </a:cubicBezTo>
                  <a:cubicBezTo>
                    <a:pt x="4955" y="1961"/>
                    <a:pt x="4975" y="2106"/>
                    <a:pt x="4955" y="2250"/>
                  </a:cubicBezTo>
                  <a:cubicBezTo>
                    <a:pt x="4955" y="2374"/>
                    <a:pt x="4872" y="2477"/>
                    <a:pt x="4769" y="2539"/>
                  </a:cubicBezTo>
                  <a:lnTo>
                    <a:pt x="3159" y="3448"/>
                  </a:lnTo>
                  <a:lnTo>
                    <a:pt x="4315" y="5491"/>
                  </a:lnTo>
                  <a:cubicBezTo>
                    <a:pt x="4397" y="5615"/>
                    <a:pt x="4439" y="5760"/>
                    <a:pt x="4418" y="590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38"/>
          <p:cNvGrpSpPr/>
          <p:nvPr/>
        </p:nvGrpSpPr>
        <p:grpSpPr>
          <a:xfrm>
            <a:off x="3597345" y="3204918"/>
            <a:ext cx="649650" cy="658068"/>
            <a:chOff x="6246646" y="2617023"/>
            <a:chExt cx="424137" cy="429633"/>
          </a:xfrm>
        </p:grpSpPr>
        <p:grpSp>
          <p:nvGrpSpPr>
            <p:cNvPr id="1121" name="Google Shape;1121;p38"/>
            <p:cNvGrpSpPr/>
            <p:nvPr/>
          </p:nvGrpSpPr>
          <p:grpSpPr>
            <a:xfrm>
              <a:off x="6441530" y="2778462"/>
              <a:ext cx="229253" cy="268194"/>
              <a:chOff x="6441530" y="2778462"/>
              <a:chExt cx="229253" cy="268194"/>
            </a:xfrm>
          </p:grpSpPr>
          <p:sp>
            <p:nvSpPr>
              <p:cNvPr id="1122" name="Google Shape;1122;p38"/>
              <p:cNvSpPr/>
              <p:nvPr/>
            </p:nvSpPr>
            <p:spPr>
              <a:xfrm>
                <a:off x="6441530" y="2778462"/>
                <a:ext cx="206829" cy="222756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7589" extrusionOk="0">
                    <a:moveTo>
                      <a:pt x="391" y="1"/>
                    </a:moveTo>
                    <a:cubicBezTo>
                      <a:pt x="164" y="1"/>
                      <a:pt x="1" y="334"/>
                      <a:pt x="255" y="487"/>
                    </a:cubicBezTo>
                    <a:lnTo>
                      <a:pt x="482" y="631"/>
                    </a:lnTo>
                    <a:cubicBezTo>
                      <a:pt x="523" y="673"/>
                      <a:pt x="565" y="693"/>
                      <a:pt x="627" y="693"/>
                    </a:cubicBezTo>
                    <a:cubicBezTo>
                      <a:pt x="874" y="693"/>
                      <a:pt x="978" y="363"/>
                      <a:pt x="771" y="218"/>
                    </a:cubicBezTo>
                    <a:lnTo>
                      <a:pt x="544" y="53"/>
                    </a:lnTo>
                    <a:cubicBezTo>
                      <a:pt x="492" y="16"/>
                      <a:pt x="440" y="1"/>
                      <a:pt x="391" y="1"/>
                    </a:cubicBezTo>
                    <a:close/>
                    <a:moveTo>
                      <a:pt x="1887" y="1131"/>
                    </a:moveTo>
                    <a:cubicBezTo>
                      <a:pt x="1816" y="1131"/>
                      <a:pt x="1746" y="1162"/>
                      <a:pt x="1700" y="1230"/>
                    </a:cubicBezTo>
                    <a:cubicBezTo>
                      <a:pt x="1597" y="1333"/>
                      <a:pt x="1618" y="1498"/>
                      <a:pt x="1741" y="1581"/>
                    </a:cubicBezTo>
                    <a:lnTo>
                      <a:pt x="1927" y="1746"/>
                    </a:lnTo>
                    <a:cubicBezTo>
                      <a:pt x="1989" y="1787"/>
                      <a:pt x="2030" y="1808"/>
                      <a:pt x="2092" y="1808"/>
                    </a:cubicBezTo>
                    <a:cubicBezTo>
                      <a:pt x="2340" y="1808"/>
                      <a:pt x="2443" y="1519"/>
                      <a:pt x="2257" y="1354"/>
                    </a:cubicBezTo>
                    <a:lnTo>
                      <a:pt x="2051" y="1189"/>
                    </a:lnTo>
                    <a:cubicBezTo>
                      <a:pt x="2005" y="1152"/>
                      <a:pt x="1946" y="1131"/>
                      <a:pt x="1887" y="1131"/>
                    </a:cubicBezTo>
                    <a:close/>
                    <a:moveTo>
                      <a:pt x="3274" y="2366"/>
                    </a:moveTo>
                    <a:cubicBezTo>
                      <a:pt x="3076" y="2366"/>
                      <a:pt x="2914" y="2629"/>
                      <a:pt x="3104" y="2819"/>
                    </a:cubicBezTo>
                    <a:lnTo>
                      <a:pt x="3290" y="3005"/>
                    </a:lnTo>
                    <a:cubicBezTo>
                      <a:pt x="3331" y="3047"/>
                      <a:pt x="3393" y="3088"/>
                      <a:pt x="3475" y="3088"/>
                    </a:cubicBezTo>
                    <a:cubicBezTo>
                      <a:pt x="3537" y="3088"/>
                      <a:pt x="3599" y="3047"/>
                      <a:pt x="3661" y="3005"/>
                    </a:cubicBezTo>
                    <a:cubicBezTo>
                      <a:pt x="3744" y="2902"/>
                      <a:pt x="3744" y="2737"/>
                      <a:pt x="3661" y="2634"/>
                    </a:cubicBezTo>
                    <a:lnTo>
                      <a:pt x="3455" y="2448"/>
                    </a:lnTo>
                    <a:cubicBezTo>
                      <a:pt x="3397" y="2390"/>
                      <a:pt x="3334" y="2366"/>
                      <a:pt x="3274" y="2366"/>
                    </a:cubicBezTo>
                    <a:close/>
                    <a:moveTo>
                      <a:pt x="4544" y="3753"/>
                    </a:moveTo>
                    <a:cubicBezTo>
                      <a:pt x="4483" y="3753"/>
                      <a:pt x="4419" y="3773"/>
                      <a:pt x="4363" y="3810"/>
                    </a:cubicBezTo>
                    <a:cubicBezTo>
                      <a:pt x="4260" y="3893"/>
                      <a:pt x="4260" y="4058"/>
                      <a:pt x="4342" y="4182"/>
                    </a:cubicBezTo>
                    <a:lnTo>
                      <a:pt x="4508" y="4368"/>
                    </a:lnTo>
                    <a:cubicBezTo>
                      <a:pt x="4549" y="4430"/>
                      <a:pt x="4632" y="4471"/>
                      <a:pt x="4714" y="4471"/>
                    </a:cubicBezTo>
                    <a:cubicBezTo>
                      <a:pt x="4921" y="4471"/>
                      <a:pt x="5044" y="4223"/>
                      <a:pt x="4900" y="4058"/>
                    </a:cubicBezTo>
                    <a:lnTo>
                      <a:pt x="4735" y="3852"/>
                    </a:lnTo>
                    <a:cubicBezTo>
                      <a:pt x="4689" y="3783"/>
                      <a:pt x="4619" y="3753"/>
                      <a:pt x="4544" y="3753"/>
                    </a:cubicBezTo>
                    <a:close/>
                    <a:moveTo>
                      <a:pt x="5654" y="5221"/>
                    </a:moveTo>
                    <a:cubicBezTo>
                      <a:pt x="5464" y="5221"/>
                      <a:pt x="5277" y="5444"/>
                      <a:pt x="5437" y="5648"/>
                    </a:cubicBezTo>
                    <a:lnTo>
                      <a:pt x="5602" y="5854"/>
                    </a:lnTo>
                    <a:cubicBezTo>
                      <a:pt x="5643" y="5937"/>
                      <a:pt x="5726" y="5978"/>
                      <a:pt x="5808" y="5978"/>
                    </a:cubicBezTo>
                    <a:cubicBezTo>
                      <a:pt x="5849" y="5978"/>
                      <a:pt x="5911" y="5957"/>
                      <a:pt x="5953" y="5937"/>
                    </a:cubicBezTo>
                    <a:cubicBezTo>
                      <a:pt x="6077" y="5854"/>
                      <a:pt x="6097" y="5689"/>
                      <a:pt x="6015" y="5565"/>
                    </a:cubicBezTo>
                    <a:cubicBezTo>
                      <a:pt x="5973" y="5503"/>
                      <a:pt x="5932" y="5421"/>
                      <a:pt x="5870" y="5359"/>
                    </a:cubicBezTo>
                    <a:cubicBezTo>
                      <a:pt x="5815" y="5261"/>
                      <a:pt x="5734" y="5221"/>
                      <a:pt x="5654" y="5221"/>
                    </a:cubicBezTo>
                    <a:close/>
                    <a:moveTo>
                      <a:pt x="6634" y="6828"/>
                    </a:moveTo>
                    <a:cubicBezTo>
                      <a:pt x="6592" y="6828"/>
                      <a:pt x="6549" y="6840"/>
                      <a:pt x="6510" y="6866"/>
                    </a:cubicBezTo>
                    <a:cubicBezTo>
                      <a:pt x="6386" y="6928"/>
                      <a:pt x="6345" y="7093"/>
                      <a:pt x="6407" y="7217"/>
                    </a:cubicBezTo>
                    <a:lnTo>
                      <a:pt x="6531" y="7444"/>
                    </a:lnTo>
                    <a:cubicBezTo>
                      <a:pt x="6572" y="7526"/>
                      <a:pt x="6655" y="7588"/>
                      <a:pt x="6758" y="7588"/>
                    </a:cubicBezTo>
                    <a:cubicBezTo>
                      <a:pt x="6799" y="7588"/>
                      <a:pt x="6840" y="7567"/>
                      <a:pt x="6882" y="7547"/>
                    </a:cubicBezTo>
                    <a:cubicBezTo>
                      <a:pt x="7006" y="7485"/>
                      <a:pt x="7047" y="7320"/>
                      <a:pt x="6985" y="7196"/>
                    </a:cubicBezTo>
                    <a:cubicBezTo>
                      <a:pt x="6944" y="7113"/>
                      <a:pt x="6902" y="7031"/>
                      <a:pt x="6861" y="6969"/>
                    </a:cubicBezTo>
                    <a:cubicBezTo>
                      <a:pt x="6819" y="6884"/>
                      <a:pt x="6727" y="6828"/>
                      <a:pt x="6634" y="68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8"/>
              <p:cNvSpPr/>
              <p:nvPr/>
            </p:nvSpPr>
            <p:spPr>
              <a:xfrm>
                <a:off x="6650473" y="3028046"/>
                <a:ext cx="20310" cy="1860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34" extrusionOk="0">
                    <a:moveTo>
                      <a:pt x="338" y="0"/>
                    </a:moveTo>
                    <a:cubicBezTo>
                      <a:pt x="171" y="0"/>
                      <a:pt x="0" y="153"/>
                      <a:pt x="93" y="365"/>
                    </a:cubicBezTo>
                    <a:lnTo>
                      <a:pt x="134" y="468"/>
                    </a:lnTo>
                    <a:cubicBezTo>
                      <a:pt x="176" y="571"/>
                      <a:pt x="279" y="633"/>
                      <a:pt x="382" y="633"/>
                    </a:cubicBezTo>
                    <a:cubicBezTo>
                      <a:pt x="568" y="633"/>
                      <a:pt x="692" y="448"/>
                      <a:pt x="609" y="282"/>
                    </a:cubicBezTo>
                    <a:lnTo>
                      <a:pt x="568" y="159"/>
                    </a:lnTo>
                    <a:cubicBezTo>
                      <a:pt x="523" y="48"/>
                      <a:pt x="432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24" name="Google Shape;1124;p38"/>
            <p:cNvSpPr/>
            <p:nvPr/>
          </p:nvSpPr>
          <p:spPr>
            <a:xfrm>
              <a:off x="6374465" y="2623686"/>
              <a:ext cx="85467" cy="97568"/>
            </a:xfrm>
            <a:custGeom>
              <a:avLst/>
              <a:gdLst/>
              <a:ahLst/>
              <a:cxnLst/>
              <a:rect l="l" t="t" r="r" b="b"/>
              <a:pathLst>
                <a:path w="2912" h="3324" extrusionOk="0">
                  <a:moveTo>
                    <a:pt x="2168" y="888"/>
                  </a:moveTo>
                  <a:cubicBezTo>
                    <a:pt x="2189" y="847"/>
                    <a:pt x="2230" y="826"/>
                    <a:pt x="2272" y="785"/>
                  </a:cubicBezTo>
                  <a:lnTo>
                    <a:pt x="2272" y="785"/>
                  </a:lnTo>
                  <a:cubicBezTo>
                    <a:pt x="2292" y="743"/>
                    <a:pt x="2313" y="723"/>
                    <a:pt x="2334" y="681"/>
                  </a:cubicBezTo>
                  <a:lnTo>
                    <a:pt x="2334" y="661"/>
                  </a:lnTo>
                  <a:lnTo>
                    <a:pt x="2354" y="599"/>
                  </a:lnTo>
                  <a:cubicBezTo>
                    <a:pt x="2396" y="558"/>
                    <a:pt x="2396" y="496"/>
                    <a:pt x="2416" y="434"/>
                  </a:cubicBezTo>
                  <a:cubicBezTo>
                    <a:pt x="2457" y="289"/>
                    <a:pt x="2416" y="124"/>
                    <a:pt x="2313" y="0"/>
                  </a:cubicBezTo>
                  <a:lnTo>
                    <a:pt x="2788" y="558"/>
                  </a:lnTo>
                  <a:cubicBezTo>
                    <a:pt x="2891" y="681"/>
                    <a:pt x="2912" y="826"/>
                    <a:pt x="2891" y="970"/>
                  </a:cubicBezTo>
                  <a:cubicBezTo>
                    <a:pt x="2870" y="1032"/>
                    <a:pt x="2850" y="1094"/>
                    <a:pt x="2829" y="1156"/>
                  </a:cubicBezTo>
                  <a:lnTo>
                    <a:pt x="2829" y="1177"/>
                  </a:lnTo>
                  <a:cubicBezTo>
                    <a:pt x="2829" y="1177"/>
                    <a:pt x="2829" y="1198"/>
                    <a:pt x="2808" y="1198"/>
                  </a:cubicBezTo>
                  <a:cubicBezTo>
                    <a:pt x="2808" y="1218"/>
                    <a:pt x="2808" y="1218"/>
                    <a:pt x="2808" y="1218"/>
                  </a:cubicBezTo>
                  <a:cubicBezTo>
                    <a:pt x="2808" y="1239"/>
                    <a:pt x="2808" y="1239"/>
                    <a:pt x="2808" y="1239"/>
                  </a:cubicBezTo>
                  <a:lnTo>
                    <a:pt x="2767" y="1301"/>
                  </a:lnTo>
                  <a:lnTo>
                    <a:pt x="2746" y="1321"/>
                  </a:lnTo>
                  <a:lnTo>
                    <a:pt x="2746" y="1321"/>
                  </a:lnTo>
                  <a:lnTo>
                    <a:pt x="2746" y="1321"/>
                  </a:lnTo>
                  <a:lnTo>
                    <a:pt x="2705" y="1363"/>
                  </a:lnTo>
                  <a:lnTo>
                    <a:pt x="2664" y="1404"/>
                  </a:lnTo>
                  <a:lnTo>
                    <a:pt x="2664" y="1404"/>
                  </a:lnTo>
                  <a:lnTo>
                    <a:pt x="476" y="3324"/>
                  </a:lnTo>
                  <a:lnTo>
                    <a:pt x="1" y="27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6251489" y="2733964"/>
              <a:ext cx="182997" cy="78782"/>
            </a:xfrm>
            <a:custGeom>
              <a:avLst/>
              <a:gdLst/>
              <a:ahLst/>
              <a:cxnLst/>
              <a:rect l="l" t="t" r="r" b="b"/>
              <a:pathLst>
                <a:path w="6235" h="2684" extrusionOk="0">
                  <a:moveTo>
                    <a:pt x="847" y="2663"/>
                  </a:moveTo>
                  <a:lnTo>
                    <a:pt x="826" y="2663"/>
                  </a:lnTo>
                  <a:cubicBezTo>
                    <a:pt x="785" y="2663"/>
                    <a:pt x="743" y="2643"/>
                    <a:pt x="702" y="2643"/>
                  </a:cubicBezTo>
                  <a:lnTo>
                    <a:pt x="681" y="2643"/>
                  </a:lnTo>
                  <a:lnTo>
                    <a:pt x="640" y="2622"/>
                  </a:lnTo>
                  <a:lnTo>
                    <a:pt x="620" y="2622"/>
                  </a:lnTo>
                  <a:lnTo>
                    <a:pt x="620" y="2622"/>
                  </a:lnTo>
                  <a:cubicBezTo>
                    <a:pt x="599" y="2622"/>
                    <a:pt x="578" y="2622"/>
                    <a:pt x="558" y="2601"/>
                  </a:cubicBezTo>
                  <a:lnTo>
                    <a:pt x="537" y="2601"/>
                  </a:lnTo>
                  <a:lnTo>
                    <a:pt x="537" y="2601"/>
                  </a:lnTo>
                  <a:lnTo>
                    <a:pt x="537" y="2601"/>
                  </a:lnTo>
                  <a:lnTo>
                    <a:pt x="496" y="2560"/>
                  </a:lnTo>
                  <a:lnTo>
                    <a:pt x="454" y="2539"/>
                  </a:lnTo>
                  <a:lnTo>
                    <a:pt x="454" y="2539"/>
                  </a:lnTo>
                  <a:lnTo>
                    <a:pt x="454" y="2539"/>
                  </a:lnTo>
                  <a:lnTo>
                    <a:pt x="0" y="1982"/>
                  </a:lnTo>
                  <a:lnTo>
                    <a:pt x="0" y="1982"/>
                  </a:lnTo>
                  <a:cubicBezTo>
                    <a:pt x="21" y="2023"/>
                    <a:pt x="41" y="2044"/>
                    <a:pt x="83" y="2065"/>
                  </a:cubicBezTo>
                  <a:lnTo>
                    <a:pt x="83" y="2065"/>
                  </a:lnTo>
                  <a:cubicBezTo>
                    <a:pt x="103" y="2085"/>
                    <a:pt x="145" y="2085"/>
                    <a:pt x="165" y="2106"/>
                  </a:cubicBezTo>
                  <a:lnTo>
                    <a:pt x="186" y="2106"/>
                  </a:lnTo>
                  <a:lnTo>
                    <a:pt x="248" y="2127"/>
                  </a:lnTo>
                  <a:cubicBezTo>
                    <a:pt x="289" y="2127"/>
                    <a:pt x="330" y="2127"/>
                    <a:pt x="372" y="2127"/>
                  </a:cubicBezTo>
                  <a:lnTo>
                    <a:pt x="392" y="2127"/>
                  </a:lnTo>
                  <a:cubicBezTo>
                    <a:pt x="454" y="2106"/>
                    <a:pt x="516" y="2106"/>
                    <a:pt x="558" y="2085"/>
                  </a:cubicBezTo>
                  <a:lnTo>
                    <a:pt x="661" y="2065"/>
                  </a:lnTo>
                  <a:lnTo>
                    <a:pt x="661" y="2065"/>
                  </a:lnTo>
                  <a:cubicBezTo>
                    <a:pt x="702" y="2044"/>
                    <a:pt x="743" y="2023"/>
                    <a:pt x="764" y="2003"/>
                  </a:cubicBezTo>
                  <a:lnTo>
                    <a:pt x="764" y="2003"/>
                  </a:lnTo>
                  <a:cubicBezTo>
                    <a:pt x="805" y="1982"/>
                    <a:pt x="847" y="1941"/>
                    <a:pt x="888" y="1920"/>
                  </a:cubicBezTo>
                  <a:lnTo>
                    <a:pt x="3076" y="0"/>
                  </a:lnTo>
                  <a:lnTo>
                    <a:pt x="4583" y="1693"/>
                  </a:lnTo>
                  <a:cubicBezTo>
                    <a:pt x="4604" y="1734"/>
                    <a:pt x="4645" y="1755"/>
                    <a:pt x="4666" y="1776"/>
                  </a:cubicBezTo>
                  <a:lnTo>
                    <a:pt x="4666" y="1776"/>
                  </a:lnTo>
                  <a:cubicBezTo>
                    <a:pt x="4707" y="1796"/>
                    <a:pt x="4728" y="1796"/>
                    <a:pt x="4769" y="1817"/>
                  </a:cubicBezTo>
                  <a:lnTo>
                    <a:pt x="4790" y="1817"/>
                  </a:lnTo>
                  <a:cubicBezTo>
                    <a:pt x="4790" y="1817"/>
                    <a:pt x="4810" y="1838"/>
                    <a:pt x="4831" y="1838"/>
                  </a:cubicBezTo>
                  <a:cubicBezTo>
                    <a:pt x="4872" y="1838"/>
                    <a:pt x="4934" y="1838"/>
                    <a:pt x="4975" y="1838"/>
                  </a:cubicBezTo>
                  <a:lnTo>
                    <a:pt x="4996" y="1838"/>
                  </a:lnTo>
                  <a:cubicBezTo>
                    <a:pt x="5037" y="1838"/>
                    <a:pt x="5099" y="1838"/>
                    <a:pt x="5140" y="1817"/>
                  </a:cubicBezTo>
                  <a:lnTo>
                    <a:pt x="5244" y="1776"/>
                  </a:lnTo>
                  <a:lnTo>
                    <a:pt x="5244" y="1776"/>
                  </a:lnTo>
                  <a:cubicBezTo>
                    <a:pt x="5285" y="1776"/>
                    <a:pt x="5326" y="1755"/>
                    <a:pt x="5388" y="1734"/>
                  </a:cubicBezTo>
                  <a:lnTo>
                    <a:pt x="5388" y="1734"/>
                  </a:lnTo>
                  <a:cubicBezTo>
                    <a:pt x="5409" y="1714"/>
                    <a:pt x="5450" y="1672"/>
                    <a:pt x="5491" y="1652"/>
                  </a:cubicBezTo>
                  <a:cubicBezTo>
                    <a:pt x="5533" y="1631"/>
                    <a:pt x="5553" y="1590"/>
                    <a:pt x="5595" y="1549"/>
                  </a:cubicBezTo>
                  <a:lnTo>
                    <a:pt x="5595" y="1549"/>
                  </a:lnTo>
                  <a:cubicBezTo>
                    <a:pt x="5615" y="1528"/>
                    <a:pt x="5636" y="1487"/>
                    <a:pt x="5657" y="1445"/>
                  </a:cubicBezTo>
                  <a:lnTo>
                    <a:pt x="5657" y="1425"/>
                  </a:lnTo>
                  <a:lnTo>
                    <a:pt x="5677" y="1383"/>
                  </a:lnTo>
                  <a:cubicBezTo>
                    <a:pt x="5718" y="1321"/>
                    <a:pt x="5739" y="1260"/>
                    <a:pt x="5739" y="1198"/>
                  </a:cubicBezTo>
                  <a:cubicBezTo>
                    <a:pt x="5780" y="1053"/>
                    <a:pt x="5739" y="888"/>
                    <a:pt x="5636" y="785"/>
                  </a:cubicBezTo>
                  <a:lnTo>
                    <a:pt x="6111" y="1321"/>
                  </a:lnTo>
                  <a:cubicBezTo>
                    <a:pt x="6214" y="1445"/>
                    <a:pt x="6235" y="1590"/>
                    <a:pt x="6214" y="1755"/>
                  </a:cubicBezTo>
                  <a:cubicBezTo>
                    <a:pt x="6193" y="1796"/>
                    <a:pt x="6173" y="1858"/>
                    <a:pt x="6152" y="1920"/>
                  </a:cubicBezTo>
                  <a:lnTo>
                    <a:pt x="6152" y="1941"/>
                  </a:lnTo>
                  <a:lnTo>
                    <a:pt x="6131" y="1982"/>
                  </a:lnTo>
                  <a:lnTo>
                    <a:pt x="6111" y="2003"/>
                  </a:lnTo>
                  <a:lnTo>
                    <a:pt x="6111" y="2023"/>
                  </a:lnTo>
                  <a:cubicBezTo>
                    <a:pt x="6111" y="2023"/>
                    <a:pt x="6090" y="2044"/>
                    <a:pt x="6069" y="2065"/>
                  </a:cubicBezTo>
                  <a:cubicBezTo>
                    <a:pt x="6069" y="2085"/>
                    <a:pt x="6069" y="2085"/>
                    <a:pt x="6049" y="2085"/>
                  </a:cubicBezTo>
                  <a:lnTo>
                    <a:pt x="6049" y="2085"/>
                  </a:lnTo>
                  <a:lnTo>
                    <a:pt x="6049" y="2085"/>
                  </a:lnTo>
                  <a:lnTo>
                    <a:pt x="6028" y="2147"/>
                  </a:lnTo>
                  <a:lnTo>
                    <a:pt x="5987" y="2168"/>
                  </a:lnTo>
                  <a:lnTo>
                    <a:pt x="5987" y="2168"/>
                  </a:lnTo>
                  <a:lnTo>
                    <a:pt x="5946" y="2209"/>
                  </a:lnTo>
                  <a:lnTo>
                    <a:pt x="5904" y="2250"/>
                  </a:lnTo>
                  <a:lnTo>
                    <a:pt x="5863" y="2271"/>
                  </a:lnTo>
                  <a:lnTo>
                    <a:pt x="5863" y="2271"/>
                  </a:lnTo>
                  <a:lnTo>
                    <a:pt x="5863" y="2271"/>
                  </a:lnTo>
                  <a:lnTo>
                    <a:pt x="5801" y="2312"/>
                  </a:lnTo>
                  <a:lnTo>
                    <a:pt x="5739" y="2333"/>
                  </a:lnTo>
                  <a:lnTo>
                    <a:pt x="5739" y="2333"/>
                  </a:lnTo>
                  <a:lnTo>
                    <a:pt x="5657" y="2354"/>
                  </a:lnTo>
                  <a:lnTo>
                    <a:pt x="5657" y="2354"/>
                  </a:lnTo>
                  <a:cubicBezTo>
                    <a:pt x="5595" y="2374"/>
                    <a:pt x="5553" y="2374"/>
                    <a:pt x="5491" y="2395"/>
                  </a:cubicBezTo>
                  <a:lnTo>
                    <a:pt x="5471" y="2395"/>
                  </a:lnTo>
                  <a:cubicBezTo>
                    <a:pt x="5429" y="2395"/>
                    <a:pt x="5388" y="2395"/>
                    <a:pt x="5347" y="2395"/>
                  </a:cubicBezTo>
                  <a:lnTo>
                    <a:pt x="5326" y="2395"/>
                  </a:lnTo>
                  <a:lnTo>
                    <a:pt x="5285" y="2395"/>
                  </a:lnTo>
                  <a:lnTo>
                    <a:pt x="5264" y="2395"/>
                  </a:lnTo>
                  <a:lnTo>
                    <a:pt x="5244" y="2395"/>
                  </a:lnTo>
                  <a:lnTo>
                    <a:pt x="5202" y="2354"/>
                  </a:lnTo>
                  <a:lnTo>
                    <a:pt x="5161" y="2354"/>
                  </a:lnTo>
                  <a:lnTo>
                    <a:pt x="5161" y="2354"/>
                  </a:lnTo>
                  <a:lnTo>
                    <a:pt x="5161" y="2354"/>
                  </a:lnTo>
                  <a:lnTo>
                    <a:pt x="5140" y="2312"/>
                  </a:lnTo>
                  <a:lnTo>
                    <a:pt x="5099" y="2292"/>
                  </a:lnTo>
                  <a:lnTo>
                    <a:pt x="5099" y="2292"/>
                  </a:lnTo>
                  <a:lnTo>
                    <a:pt x="3592" y="578"/>
                  </a:lnTo>
                  <a:lnTo>
                    <a:pt x="1404" y="2498"/>
                  </a:lnTo>
                  <a:lnTo>
                    <a:pt x="1363" y="2539"/>
                  </a:lnTo>
                  <a:lnTo>
                    <a:pt x="1321" y="2560"/>
                  </a:lnTo>
                  <a:lnTo>
                    <a:pt x="1280" y="2581"/>
                  </a:lnTo>
                  <a:lnTo>
                    <a:pt x="1280" y="2581"/>
                  </a:lnTo>
                  <a:lnTo>
                    <a:pt x="1280" y="2581"/>
                  </a:lnTo>
                  <a:lnTo>
                    <a:pt x="1239" y="2622"/>
                  </a:lnTo>
                  <a:lnTo>
                    <a:pt x="1177" y="2643"/>
                  </a:lnTo>
                  <a:lnTo>
                    <a:pt x="1177" y="2643"/>
                  </a:lnTo>
                  <a:lnTo>
                    <a:pt x="1094" y="2663"/>
                  </a:lnTo>
                  <a:lnTo>
                    <a:pt x="1074" y="2663"/>
                  </a:lnTo>
                  <a:cubicBezTo>
                    <a:pt x="1012" y="2684"/>
                    <a:pt x="929" y="2663"/>
                    <a:pt x="847" y="2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>
              <a:off x="6246646" y="2617023"/>
              <a:ext cx="199962" cy="181193"/>
            </a:xfrm>
            <a:custGeom>
              <a:avLst/>
              <a:gdLst/>
              <a:ahLst/>
              <a:cxnLst/>
              <a:rect l="l" t="t" r="r" b="b"/>
              <a:pathLst>
                <a:path w="6813" h="6173" extrusionOk="0">
                  <a:moveTo>
                    <a:pt x="41" y="5512"/>
                  </a:moveTo>
                  <a:cubicBezTo>
                    <a:pt x="0" y="5656"/>
                    <a:pt x="41" y="5822"/>
                    <a:pt x="145" y="5945"/>
                  </a:cubicBezTo>
                  <a:cubicBezTo>
                    <a:pt x="413" y="6173"/>
                    <a:pt x="805" y="6152"/>
                    <a:pt x="1053" y="5884"/>
                  </a:cubicBezTo>
                  <a:lnTo>
                    <a:pt x="3241" y="3964"/>
                  </a:lnTo>
                  <a:lnTo>
                    <a:pt x="4748" y="5677"/>
                  </a:lnTo>
                  <a:cubicBezTo>
                    <a:pt x="5016" y="5904"/>
                    <a:pt x="5429" y="5884"/>
                    <a:pt x="5656" y="5615"/>
                  </a:cubicBezTo>
                  <a:cubicBezTo>
                    <a:pt x="5801" y="5491"/>
                    <a:pt x="5883" y="5347"/>
                    <a:pt x="5925" y="5161"/>
                  </a:cubicBezTo>
                  <a:cubicBezTo>
                    <a:pt x="5945" y="5016"/>
                    <a:pt x="5925" y="4851"/>
                    <a:pt x="5822" y="4727"/>
                  </a:cubicBezTo>
                  <a:lnTo>
                    <a:pt x="4315" y="3035"/>
                  </a:lnTo>
                  <a:lnTo>
                    <a:pt x="6503" y="1115"/>
                  </a:lnTo>
                  <a:cubicBezTo>
                    <a:pt x="6647" y="991"/>
                    <a:pt x="6730" y="826"/>
                    <a:pt x="6771" y="661"/>
                  </a:cubicBezTo>
                  <a:cubicBezTo>
                    <a:pt x="6812" y="496"/>
                    <a:pt x="6771" y="351"/>
                    <a:pt x="6668" y="227"/>
                  </a:cubicBezTo>
                  <a:cubicBezTo>
                    <a:pt x="6400" y="0"/>
                    <a:pt x="6007" y="21"/>
                    <a:pt x="5760" y="268"/>
                  </a:cubicBezTo>
                  <a:lnTo>
                    <a:pt x="3571" y="2188"/>
                  </a:lnTo>
                  <a:lnTo>
                    <a:pt x="2064" y="496"/>
                  </a:lnTo>
                  <a:cubicBezTo>
                    <a:pt x="1796" y="268"/>
                    <a:pt x="1404" y="289"/>
                    <a:pt x="1156" y="537"/>
                  </a:cubicBezTo>
                  <a:cubicBezTo>
                    <a:pt x="1012" y="661"/>
                    <a:pt x="929" y="826"/>
                    <a:pt x="888" y="991"/>
                  </a:cubicBezTo>
                  <a:cubicBezTo>
                    <a:pt x="846" y="1156"/>
                    <a:pt x="888" y="1301"/>
                    <a:pt x="991" y="1425"/>
                  </a:cubicBezTo>
                  <a:lnTo>
                    <a:pt x="2498" y="3138"/>
                  </a:lnTo>
                  <a:lnTo>
                    <a:pt x="289" y="5058"/>
                  </a:lnTo>
                  <a:cubicBezTo>
                    <a:pt x="165" y="5182"/>
                    <a:pt x="83" y="5326"/>
                    <a:pt x="41" y="5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8"/>
          <p:cNvGrpSpPr/>
          <p:nvPr/>
        </p:nvGrpSpPr>
        <p:grpSpPr>
          <a:xfrm flipH="1">
            <a:off x="4873415" y="2955004"/>
            <a:ext cx="952823" cy="965127"/>
            <a:chOff x="6246646" y="2617023"/>
            <a:chExt cx="424137" cy="429633"/>
          </a:xfrm>
        </p:grpSpPr>
        <p:grpSp>
          <p:nvGrpSpPr>
            <p:cNvPr id="1128" name="Google Shape;1128;p38"/>
            <p:cNvGrpSpPr/>
            <p:nvPr/>
          </p:nvGrpSpPr>
          <p:grpSpPr>
            <a:xfrm>
              <a:off x="6441530" y="2778462"/>
              <a:ext cx="229253" cy="268194"/>
              <a:chOff x="6441530" y="2778462"/>
              <a:chExt cx="229253" cy="268194"/>
            </a:xfrm>
          </p:grpSpPr>
          <p:sp>
            <p:nvSpPr>
              <p:cNvPr id="1129" name="Google Shape;1129;p38"/>
              <p:cNvSpPr/>
              <p:nvPr/>
            </p:nvSpPr>
            <p:spPr>
              <a:xfrm>
                <a:off x="6441530" y="2778462"/>
                <a:ext cx="206829" cy="222756"/>
              </a:xfrm>
              <a:custGeom>
                <a:avLst/>
                <a:gdLst/>
                <a:ahLst/>
                <a:cxnLst/>
                <a:rect l="l" t="t" r="r" b="b"/>
                <a:pathLst>
                  <a:path w="7047" h="7589" extrusionOk="0">
                    <a:moveTo>
                      <a:pt x="391" y="1"/>
                    </a:moveTo>
                    <a:cubicBezTo>
                      <a:pt x="164" y="1"/>
                      <a:pt x="1" y="334"/>
                      <a:pt x="255" y="487"/>
                    </a:cubicBezTo>
                    <a:lnTo>
                      <a:pt x="482" y="631"/>
                    </a:lnTo>
                    <a:cubicBezTo>
                      <a:pt x="523" y="673"/>
                      <a:pt x="565" y="693"/>
                      <a:pt x="627" y="693"/>
                    </a:cubicBezTo>
                    <a:cubicBezTo>
                      <a:pt x="874" y="693"/>
                      <a:pt x="978" y="363"/>
                      <a:pt x="771" y="218"/>
                    </a:cubicBezTo>
                    <a:lnTo>
                      <a:pt x="544" y="53"/>
                    </a:lnTo>
                    <a:cubicBezTo>
                      <a:pt x="492" y="16"/>
                      <a:pt x="440" y="1"/>
                      <a:pt x="391" y="1"/>
                    </a:cubicBezTo>
                    <a:close/>
                    <a:moveTo>
                      <a:pt x="1887" y="1131"/>
                    </a:moveTo>
                    <a:cubicBezTo>
                      <a:pt x="1816" y="1131"/>
                      <a:pt x="1746" y="1162"/>
                      <a:pt x="1700" y="1230"/>
                    </a:cubicBezTo>
                    <a:cubicBezTo>
                      <a:pt x="1597" y="1333"/>
                      <a:pt x="1618" y="1498"/>
                      <a:pt x="1741" y="1581"/>
                    </a:cubicBezTo>
                    <a:lnTo>
                      <a:pt x="1927" y="1746"/>
                    </a:lnTo>
                    <a:cubicBezTo>
                      <a:pt x="1989" y="1787"/>
                      <a:pt x="2030" y="1808"/>
                      <a:pt x="2092" y="1808"/>
                    </a:cubicBezTo>
                    <a:cubicBezTo>
                      <a:pt x="2340" y="1808"/>
                      <a:pt x="2443" y="1519"/>
                      <a:pt x="2257" y="1354"/>
                    </a:cubicBezTo>
                    <a:lnTo>
                      <a:pt x="2051" y="1189"/>
                    </a:lnTo>
                    <a:cubicBezTo>
                      <a:pt x="2005" y="1152"/>
                      <a:pt x="1946" y="1131"/>
                      <a:pt x="1887" y="1131"/>
                    </a:cubicBezTo>
                    <a:close/>
                    <a:moveTo>
                      <a:pt x="3274" y="2366"/>
                    </a:moveTo>
                    <a:cubicBezTo>
                      <a:pt x="3076" y="2366"/>
                      <a:pt x="2914" y="2629"/>
                      <a:pt x="3104" y="2819"/>
                    </a:cubicBezTo>
                    <a:lnTo>
                      <a:pt x="3290" y="3005"/>
                    </a:lnTo>
                    <a:cubicBezTo>
                      <a:pt x="3331" y="3047"/>
                      <a:pt x="3393" y="3088"/>
                      <a:pt x="3475" y="3088"/>
                    </a:cubicBezTo>
                    <a:cubicBezTo>
                      <a:pt x="3537" y="3088"/>
                      <a:pt x="3599" y="3047"/>
                      <a:pt x="3661" y="3005"/>
                    </a:cubicBezTo>
                    <a:cubicBezTo>
                      <a:pt x="3744" y="2902"/>
                      <a:pt x="3744" y="2737"/>
                      <a:pt x="3661" y="2634"/>
                    </a:cubicBezTo>
                    <a:lnTo>
                      <a:pt x="3455" y="2448"/>
                    </a:lnTo>
                    <a:cubicBezTo>
                      <a:pt x="3397" y="2390"/>
                      <a:pt x="3334" y="2366"/>
                      <a:pt x="3274" y="2366"/>
                    </a:cubicBezTo>
                    <a:close/>
                    <a:moveTo>
                      <a:pt x="4544" y="3753"/>
                    </a:moveTo>
                    <a:cubicBezTo>
                      <a:pt x="4483" y="3753"/>
                      <a:pt x="4419" y="3773"/>
                      <a:pt x="4363" y="3810"/>
                    </a:cubicBezTo>
                    <a:cubicBezTo>
                      <a:pt x="4260" y="3893"/>
                      <a:pt x="4260" y="4058"/>
                      <a:pt x="4342" y="4182"/>
                    </a:cubicBezTo>
                    <a:lnTo>
                      <a:pt x="4508" y="4368"/>
                    </a:lnTo>
                    <a:cubicBezTo>
                      <a:pt x="4549" y="4430"/>
                      <a:pt x="4632" y="4471"/>
                      <a:pt x="4714" y="4471"/>
                    </a:cubicBezTo>
                    <a:cubicBezTo>
                      <a:pt x="4921" y="4471"/>
                      <a:pt x="5044" y="4223"/>
                      <a:pt x="4900" y="4058"/>
                    </a:cubicBezTo>
                    <a:lnTo>
                      <a:pt x="4735" y="3852"/>
                    </a:lnTo>
                    <a:cubicBezTo>
                      <a:pt x="4689" y="3783"/>
                      <a:pt x="4619" y="3753"/>
                      <a:pt x="4544" y="3753"/>
                    </a:cubicBezTo>
                    <a:close/>
                    <a:moveTo>
                      <a:pt x="5654" y="5221"/>
                    </a:moveTo>
                    <a:cubicBezTo>
                      <a:pt x="5464" y="5221"/>
                      <a:pt x="5277" y="5444"/>
                      <a:pt x="5437" y="5648"/>
                    </a:cubicBezTo>
                    <a:lnTo>
                      <a:pt x="5602" y="5854"/>
                    </a:lnTo>
                    <a:cubicBezTo>
                      <a:pt x="5643" y="5937"/>
                      <a:pt x="5726" y="5978"/>
                      <a:pt x="5808" y="5978"/>
                    </a:cubicBezTo>
                    <a:cubicBezTo>
                      <a:pt x="5849" y="5978"/>
                      <a:pt x="5911" y="5957"/>
                      <a:pt x="5953" y="5937"/>
                    </a:cubicBezTo>
                    <a:cubicBezTo>
                      <a:pt x="6077" y="5854"/>
                      <a:pt x="6097" y="5689"/>
                      <a:pt x="6015" y="5565"/>
                    </a:cubicBezTo>
                    <a:cubicBezTo>
                      <a:pt x="5973" y="5503"/>
                      <a:pt x="5932" y="5421"/>
                      <a:pt x="5870" y="5359"/>
                    </a:cubicBezTo>
                    <a:cubicBezTo>
                      <a:pt x="5815" y="5261"/>
                      <a:pt x="5734" y="5221"/>
                      <a:pt x="5654" y="5221"/>
                    </a:cubicBezTo>
                    <a:close/>
                    <a:moveTo>
                      <a:pt x="6634" y="6828"/>
                    </a:moveTo>
                    <a:cubicBezTo>
                      <a:pt x="6592" y="6828"/>
                      <a:pt x="6549" y="6840"/>
                      <a:pt x="6510" y="6866"/>
                    </a:cubicBezTo>
                    <a:cubicBezTo>
                      <a:pt x="6386" y="6928"/>
                      <a:pt x="6345" y="7093"/>
                      <a:pt x="6407" y="7217"/>
                    </a:cubicBezTo>
                    <a:lnTo>
                      <a:pt x="6531" y="7444"/>
                    </a:lnTo>
                    <a:cubicBezTo>
                      <a:pt x="6572" y="7526"/>
                      <a:pt x="6655" y="7588"/>
                      <a:pt x="6758" y="7588"/>
                    </a:cubicBezTo>
                    <a:cubicBezTo>
                      <a:pt x="6799" y="7588"/>
                      <a:pt x="6840" y="7567"/>
                      <a:pt x="6882" y="7547"/>
                    </a:cubicBezTo>
                    <a:cubicBezTo>
                      <a:pt x="7006" y="7485"/>
                      <a:pt x="7047" y="7320"/>
                      <a:pt x="6985" y="7196"/>
                    </a:cubicBezTo>
                    <a:cubicBezTo>
                      <a:pt x="6944" y="7113"/>
                      <a:pt x="6902" y="7031"/>
                      <a:pt x="6861" y="6969"/>
                    </a:cubicBezTo>
                    <a:cubicBezTo>
                      <a:pt x="6819" y="6884"/>
                      <a:pt x="6727" y="6828"/>
                      <a:pt x="6634" y="6828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8"/>
              <p:cNvSpPr/>
              <p:nvPr/>
            </p:nvSpPr>
            <p:spPr>
              <a:xfrm>
                <a:off x="6650473" y="3028046"/>
                <a:ext cx="20310" cy="1860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34" extrusionOk="0">
                    <a:moveTo>
                      <a:pt x="338" y="0"/>
                    </a:moveTo>
                    <a:cubicBezTo>
                      <a:pt x="171" y="0"/>
                      <a:pt x="0" y="153"/>
                      <a:pt x="93" y="365"/>
                    </a:cubicBezTo>
                    <a:lnTo>
                      <a:pt x="134" y="468"/>
                    </a:lnTo>
                    <a:cubicBezTo>
                      <a:pt x="176" y="571"/>
                      <a:pt x="279" y="633"/>
                      <a:pt x="382" y="633"/>
                    </a:cubicBezTo>
                    <a:cubicBezTo>
                      <a:pt x="568" y="633"/>
                      <a:pt x="692" y="448"/>
                      <a:pt x="609" y="282"/>
                    </a:cubicBezTo>
                    <a:lnTo>
                      <a:pt x="568" y="159"/>
                    </a:lnTo>
                    <a:cubicBezTo>
                      <a:pt x="523" y="48"/>
                      <a:pt x="432" y="0"/>
                      <a:pt x="3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1" name="Google Shape;1131;p38"/>
            <p:cNvSpPr/>
            <p:nvPr/>
          </p:nvSpPr>
          <p:spPr>
            <a:xfrm>
              <a:off x="6374465" y="2623686"/>
              <a:ext cx="85467" cy="97568"/>
            </a:xfrm>
            <a:custGeom>
              <a:avLst/>
              <a:gdLst/>
              <a:ahLst/>
              <a:cxnLst/>
              <a:rect l="l" t="t" r="r" b="b"/>
              <a:pathLst>
                <a:path w="2912" h="3324" extrusionOk="0">
                  <a:moveTo>
                    <a:pt x="2168" y="888"/>
                  </a:moveTo>
                  <a:cubicBezTo>
                    <a:pt x="2189" y="847"/>
                    <a:pt x="2230" y="826"/>
                    <a:pt x="2272" y="785"/>
                  </a:cubicBezTo>
                  <a:lnTo>
                    <a:pt x="2272" y="785"/>
                  </a:lnTo>
                  <a:cubicBezTo>
                    <a:pt x="2292" y="743"/>
                    <a:pt x="2313" y="723"/>
                    <a:pt x="2334" y="681"/>
                  </a:cubicBezTo>
                  <a:lnTo>
                    <a:pt x="2334" y="661"/>
                  </a:lnTo>
                  <a:lnTo>
                    <a:pt x="2354" y="599"/>
                  </a:lnTo>
                  <a:cubicBezTo>
                    <a:pt x="2396" y="558"/>
                    <a:pt x="2396" y="496"/>
                    <a:pt x="2416" y="434"/>
                  </a:cubicBezTo>
                  <a:cubicBezTo>
                    <a:pt x="2457" y="289"/>
                    <a:pt x="2416" y="124"/>
                    <a:pt x="2313" y="0"/>
                  </a:cubicBezTo>
                  <a:lnTo>
                    <a:pt x="2788" y="558"/>
                  </a:lnTo>
                  <a:cubicBezTo>
                    <a:pt x="2891" y="681"/>
                    <a:pt x="2912" y="826"/>
                    <a:pt x="2891" y="970"/>
                  </a:cubicBezTo>
                  <a:cubicBezTo>
                    <a:pt x="2870" y="1032"/>
                    <a:pt x="2850" y="1094"/>
                    <a:pt x="2829" y="1156"/>
                  </a:cubicBezTo>
                  <a:lnTo>
                    <a:pt x="2829" y="1177"/>
                  </a:lnTo>
                  <a:cubicBezTo>
                    <a:pt x="2829" y="1177"/>
                    <a:pt x="2829" y="1198"/>
                    <a:pt x="2808" y="1198"/>
                  </a:cubicBezTo>
                  <a:cubicBezTo>
                    <a:pt x="2808" y="1218"/>
                    <a:pt x="2808" y="1218"/>
                    <a:pt x="2808" y="1218"/>
                  </a:cubicBezTo>
                  <a:cubicBezTo>
                    <a:pt x="2808" y="1239"/>
                    <a:pt x="2808" y="1239"/>
                    <a:pt x="2808" y="1239"/>
                  </a:cubicBezTo>
                  <a:lnTo>
                    <a:pt x="2767" y="1301"/>
                  </a:lnTo>
                  <a:lnTo>
                    <a:pt x="2746" y="1321"/>
                  </a:lnTo>
                  <a:lnTo>
                    <a:pt x="2746" y="1321"/>
                  </a:lnTo>
                  <a:lnTo>
                    <a:pt x="2746" y="1321"/>
                  </a:lnTo>
                  <a:lnTo>
                    <a:pt x="2705" y="1363"/>
                  </a:lnTo>
                  <a:lnTo>
                    <a:pt x="2664" y="1404"/>
                  </a:lnTo>
                  <a:lnTo>
                    <a:pt x="2664" y="1404"/>
                  </a:lnTo>
                  <a:lnTo>
                    <a:pt x="476" y="3324"/>
                  </a:lnTo>
                  <a:lnTo>
                    <a:pt x="1" y="278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>
              <a:off x="6251489" y="2733964"/>
              <a:ext cx="182997" cy="78782"/>
            </a:xfrm>
            <a:custGeom>
              <a:avLst/>
              <a:gdLst/>
              <a:ahLst/>
              <a:cxnLst/>
              <a:rect l="l" t="t" r="r" b="b"/>
              <a:pathLst>
                <a:path w="6235" h="2684" extrusionOk="0">
                  <a:moveTo>
                    <a:pt x="847" y="2663"/>
                  </a:moveTo>
                  <a:lnTo>
                    <a:pt x="826" y="2663"/>
                  </a:lnTo>
                  <a:cubicBezTo>
                    <a:pt x="785" y="2663"/>
                    <a:pt x="743" y="2643"/>
                    <a:pt x="702" y="2643"/>
                  </a:cubicBezTo>
                  <a:lnTo>
                    <a:pt x="681" y="2643"/>
                  </a:lnTo>
                  <a:lnTo>
                    <a:pt x="640" y="2622"/>
                  </a:lnTo>
                  <a:lnTo>
                    <a:pt x="620" y="2622"/>
                  </a:lnTo>
                  <a:lnTo>
                    <a:pt x="620" y="2622"/>
                  </a:lnTo>
                  <a:cubicBezTo>
                    <a:pt x="599" y="2622"/>
                    <a:pt x="578" y="2622"/>
                    <a:pt x="558" y="2601"/>
                  </a:cubicBezTo>
                  <a:lnTo>
                    <a:pt x="537" y="2601"/>
                  </a:lnTo>
                  <a:lnTo>
                    <a:pt x="537" y="2601"/>
                  </a:lnTo>
                  <a:lnTo>
                    <a:pt x="537" y="2601"/>
                  </a:lnTo>
                  <a:lnTo>
                    <a:pt x="496" y="2560"/>
                  </a:lnTo>
                  <a:lnTo>
                    <a:pt x="454" y="2539"/>
                  </a:lnTo>
                  <a:lnTo>
                    <a:pt x="454" y="2539"/>
                  </a:lnTo>
                  <a:lnTo>
                    <a:pt x="454" y="2539"/>
                  </a:lnTo>
                  <a:lnTo>
                    <a:pt x="0" y="1982"/>
                  </a:lnTo>
                  <a:lnTo>
                    <a:pt x="0" y="1982"/>
                  </a:lnTo>
                  <a:cubicBezTo>
                    <a:pt x="21" y="2023"/>
                    <a:pt x="41" y="2044"/>
                    <a:pt x="83" y="2065"/>
                  </a:cubicBezTo>
                  <a:lnTo>
                    <a:pt x="83" y="2065"/>
                  </a:lnTo>
                  <a:cubicBezTo>
                    <a:pt x="103" y="2085"/>
                    <a:pt x="145" y="2085"/>
                    <a:pt x="165" y="2106"/>
                  </a:cubicBezTo>
                  <a:lnTo>
                    <a:pt x="186" y="2106"/>
                  </a:lnTo>
                  <a:lnTo>
                    <a:pt x="248" y="2127"/>
                  </a:lnTo>
                  <a:cubicBezTo>
                    <a:pt x="289" y="2127"/>
                    <a:pt x="330" y="2127"/>
                    <a:pt x="372" y="2127"/>
                  </a:cubicBezTo>
                  <a:lnTo>
                    <a:pt x="392" y="2127"/>
                  </a:lnTo>
                  <a:cubicBezTo>
                    <a:pt x="454" y="2106"/>
                    <a:pt x="516" y="2106"/>
                    <a:pt x="558" y="2085"/>
                  </a:cubicBezTo>
                  <a:lnTo>
                    <a:pt x="661" y="2065"/>
                  </a:lnTo>
                  <a:lnTo>
                    <a:pt x="661" y="2065"/>
                  </a:lnTo>
                  <a:cubicBezTo>
                    <a:pt x="702" y="2044"/>
                    <a:pt x="743" y="2023"/>
                    <a:pt x="764" y="2003"/>
                  </a:cubicBezTo>
                  <a:lnTo>
                    <a:pt x="764" y="2003"/>
                  </a:lnTo>
                  <a:cubicBezTo>
                    <a:pt x="805" y="1982"/>
                    <a:pt x="847" y="1941"/>
                    <a:pt x="888" y="1920"/>
                  </a:cubicBezTo>
                  <a:lnTo>
                    <a:pt x="3076" y="0"/>
                  </a:lnTo>
                  <a:lnTo>
                    <a:pt x="4583" y="1693"/>
                  </a:lnTo>
                  <a:cubicBezTo>
                    <a:pt x="4604" y="1734"/>
                    <a:pt x="4645" y="1755"/>
                    <a:pt x="4666" y="1776"/>
                  </a:cubicBezTo>
                  <a:lnTo>
                    <a:pt x="4666" y="1776"/>
                  </a:lnTo>
                  <a:cubicBezTo>
                    <a:pt x="4707" y="1796"/>
                    <a:pt x="4728" y="1796"/>
                    <a:pt x="4769" y="1817"/>
                  </a:cubicBezTo>
                  <a:lnTo>
                    <a:pt x="4790" y="1817"/>
                  </a:lnTo>
                  <a:cubicBezTo>
                    <a:pt x="4790" y="1817"/>
                    <a:pt x="4810" y="1838"/>
                    <a:pt x="4831" y="1838"/>
                  </a:cubicBezTo>
                  <a:cubicBezTo>
                    <a:pt x="4872" y="1838"/>
                    <a:pt x="4934" y="1838"/>
                    <a:pt x="4975" y="1838"/>
                  </a:cubicBezTo>
                  <a:lnTo>
                    <a:pt x="4996" y="1838"/>
                  </a:lnTo>
                  <a:cubicBezTo>
                    <a:pt x="5037" y="1838"/>
                    <a:pt x="5099" y="1838"/>
                    <a:pt x="5140" y="1817"/>
                  </a:cubicBezTo>
                  <a:lnTo>
                    <a:pt x="5244" y="1776"/>
                  </a:lnTo>
                  <a:lnTo>
                    <a:pt x="5244" y="1776"/>
                  </a:lnTo>
                  <a:cubicBezTo>
                    <a:pt x="5285" y="1776"/>
                    <a:pt x="5326" y="1755"/>
                    <a:pt x="5388" y="1734"/>
                  </a:cubicBezTo>
                  <a:lnTo>
                    <a:pt x="5388" y="1734"/>
                  </a:lnTo>
                  <a:cubicBezTo>
                    <a:pt x="5409" y="1714"/>
                    <a:pt x="5450" y="1672"/>
                    <a:pt x="5491" y="1652"/>
                  </a:cubicBezTo>
                  <a:cubicBezTo>
                    <a:pt x="5533" y="1631"/>
                    <a:pt x="5553" y="1590"/>
                    <a:pt x="5595" y="1549"/>
                  </a:cubicBezTo>
                  <a:lnTo>
                    <a:pt x="5595" y="1549"/>
                  </a:lnTo>
                  <a:cubicBezTo>
                    <a:pt x="5615" y="1528"/>
                    <a:pt x="5636" y="1487"/>
                    <a:pt x="5657" y="1445"/>
                  </a:cubicBezTo>
                  <a:lnTo>
                    <a:pt x="5657" y="1425"/>
                  </a:lnTo>
                  <a:lnTo>
                    <a:pt x="5677" y="1383"/>
                  </a:lnTo>
                  <a:cubicBezTo>
                    <a:pt x="5718" y="1321"/>
                    <a:pt x="5739" y="1260"/>
                    <a:pt x="5739" y="1198"/>
                  </a:cubicBezTo>
                  <a:cubicBezTo>
                    <a:pt x="5780" y="1053"/>
                    <a:pt x="5739" y="888"/>
                    <a:pt x="5636" y="785"/>
                  </a:cubicBezTo>
                  <a:lnTo>
                    <a:pt x="6111" y="1321"/>
                  </a:lnTo>
                  <a:cubicBezTo>
                    <a:pt x="6214" y="1445"/>
                    <a:pt x="6235" y="1590"/>
                    <a:pt x="6214" y="1755"/>
                  </a:cubicBezTo>
                  <a:cubicBezTo>
                    <a:pt x="6193" y="1796"/>
                    <a:pt x="6173" y="1858"/>
                    <a:pt x="6152" y="1920"/>
                  </a:cubicBezTo>
                  <a:lnTo>
                    <a:pt x="6152" y="1941"/>
                  </a:lnTo>
                  <a:lnTo>
                    <a:pt x="6131" y="1982"/>
                  </a:lnTo>
                  <a:lnTo>
                    <a:pt x="6111" y="2003"/>
                  </a:lnTo>
                  <a:lnTo>
                    <a:pt x="6111" y="2023"/>
                  </a:lnTo>
                  <a:cubicBezTo>
                    <a:pt x="6111" y="2023"/>
                    <a:pt x="6090" y="2044"/>
                    <a:pt x="6069" y="2065"/>
                  </a:cubicBezTo>
                  <a:cubicBezTo>
                    <a:pt x="6069" y="2085"/>
                    <a:pt x="6069" y="2085"/>
                    <a:pt x="6049" y="2085"/>
                  </a:cubicBezTo>
                  <a:lnTo>
                    <a:pt x="6049" y="2085"/>
                  </a:lnTo>
                  <a:lnTo>
                    <a:pt x="6049" y="2085"/>
                  </a:lnTo>
                  <a:lnTo>
                    <a:pt x="6028" y="2147"/>
                  </a:lnTo>
                  <a:lnTo>
                    <a:pt x="5987" y="2168"/>
                  </a:lnTo>
                  <a:lnTo>
                    <a:pt x="5987" y="2168"/>
                  </a:lnTo>
                  <a:lnTo>
                    <a:pt x="5946" y="2209"/>
                  </a:lnTo>
                  <a:lnTo>
                    <a:pt x="5904" y="2250"/>
                  </a:lnTo>
                  <a:lnTo>
                    <a:pt x="5863" y="2271"/>
                  </a:lnTo>
                  <a:lnTo>
                    <a:pt x="5863" y="2271"/>
                  </a:lnTo>
                  <a:lnTo>
                    <a:pt x="5863" y="2271"/>
                  </a:lnTo>
                  <a:lnTo>
                    <a:pt x="5801" y="2312"/>
                  </a:lnTo>
                  <a:lnTo>
                    <a:pt x="5739" y="2333"/>
                  </a:lnTo>
                  <a:lnTo>
                    <a:pt x="5739" y="2333"/>
                  </a:lnTo>
                  <a:lnTo>
                    <a:pt x="5657" y="2354"/>
                  </a:lnTo>
                  <a:lnTo>
                    <a:pt x="5657" y="2354"/>
                  </a:lnTo>
                  <a:cubicBezTo>
                    <a:pt x="5595" y="2374"/>
                    <a:pt x="5553" y="2374"/>
                    <a:pt x="5491" y="2395"/>
                  </a:cubicBezTo>
                  <a:lnTo>
                    <a:pt x="5471" y="2395"/>
                  </a:lnTo>
                  <a:cubicBezTo>
                    <a:pt x="5429" y="2395"/>
                    <a:pt x="5388" y="2395"/>
                    <a:pt x="5347" y="2395"/>
                  </a:cubicBezTo>
                  <a:lnTo>
                    <a:pt x="5326" y="2395"/>
                  </a:lnTo>
                  <a:lnTo>
                    <a:pt x="5285" y="2395"/>
                  </a:lnTo>
                  <a:lnTo>
                    <a:pt x="5264" y="2395"/>
                  </a:lnTo>
                  <a:lnTo>
                    <a:pt x="5244" y="2395"/>
                  </a:lnTo>
                  <a:lnTo>
                    <a:pt x="5202" y="2354"/>
                  </a:lnTo>
                  <a:lnTo>
                    <a:pt x="5161" y="2354"/>
                  </a:lnTo>
                  <a:lnTo>
                    <a:pt x="5161" y="2354"/>
                  </a:lnTo>
                  <a:lnTo>
                    <a:pt x="5161" y="2354"/>
                  </a:lnTo>
                  <a:lnTo>
                    <a:pt x="5140" y="2312"/>
                  </a:lnTo>
                  <a:lnTo>
                    <a:pt x="5099" y="2292"/>
                  </a:lnTo>
                  <a:lnTo>
                    <a:pt x="5099" y="2292"/>
                  </a:lnTo>
                  <a:lnTo>
                    <a:pt x="3592" y="578"/>
                  </a:lnTo>
                  <a:lnTo>
                    <a:pt x="1404" y="2498"/>
                  </a:lnTo>
                  <a:lnTo>
                    <a:pt x="1363" y="2539"/>
                  </a:lnTo>
                  <a:lnTo>
                    <a:pt x="1321" y="2560"/>
                  </a:lnTo>
                  <a:lnTo>
                    <a:pt x="1280" y="2581"/>
                  </a:lnTo>
                  <a:lnTo>
                    <a:pt x="1280" y="2581"/>
                  </a:lnTo>
                  <a:lnTo>
                    <a:pt x="1280" y="2581"/>
                  </a:lnTo>
                  <a:lnTo>
                    <a:pt x="1239" y="2622"/>
                  </a:lnTo>
                  <a:lnTo>
                    <a:pt x="1177" y="2643"/>
                  </a:lnTo>
                  <a:lnTo>
                    <a:pt x="1177" y="2643"/>
                  </a:lnTo>
                  <a:lnTo>
                    <a:pt x="1094" y="2663"/>
                  </a:lnTo>
                  <a:lnTo>
                    <a:pt x="1074" y="2663"/>
                  </a:lnTo>
                  <a:cubicBezTo>
                    <a:pt x="1012" y="2684"/>
                    <a:pt x="929" y="2663"/>
                    <a:pt x="847" y="26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>
              <a:off x="6246646" y="2617023"/>
              <a:ext cx="199962" cy="181193"/>
            </a:xfrm>
            <a:custGeom>
              <a:avLst/>
              <a:gdLst/>
              <a:ahLst/>
              <a:cxnLst/>
              <a:rect l="l" t="t" r="r" b="b"/>
              <a:pathLst>
                <a:path w="6813" h="6173" extrusionOk="0">
                  <a:moveTo>
                    <a:pt x="41" y="5512"/>
                  </a:moveTo>
                  <a:cubicBezTo>
                    <a:pt x="0" y="5656"/>
                    <a:pt x="41" y="5822"/>
                    <a:pt x="145" y="5945"/>
                  </a:cubicBezTo>
                  <a:cubicBezTo>
                    <a:pt x="413" y="6173"/>
                    <a:pt x="805" y="6152"/>
                    <a:pt x="1053" y="5884"/>
                  </a:cubicBezTo>
                  <a:lnTo>
                    <a:pt x="3241" y="3964"/>
                  </a:lnTo>
                  <a:lnTo>
                    <a:pt x="4748" y="5677"/>
                  </a:lnTo>
                  <a:cubicBezTo>
                    <a:pt x="5016" y="5904"/>
                    <a:pt x="5429" y="5884"/>
                    <a:pt x="5656" y="5615"/>
                  </a:cubicBezTo>
                  <a:cubicBezTo>
                    <a:pt x="5801" y="5491"/>
                    <a:pt x="5883" y="5347"/>
                    <a:pt x="5925" y="5161"/>
                  </a:cubicBezTo>
                  <a:cubicBezTo>
                    <a:pt x="5945" y="5016"/>
                    <a:pt x="5925" y="4851"/>
                    <a:pt x="5822" y="4727"/>
                  </a:cubicBezTo>
                  <a:lnTo>
                    <a:pt x="4315" y="3035"/>
                  </a:lnTo>
                  <a:lnTo>
                    <a:pt x="6503" y="1115"/>
                  </a:lnTo>
                  <a:cubicBezTo>
                    <a:pt x="6647" y="991"/>
                    <a:pt x="6730" y="826"/>
                    <a:pt x="6771" y="661"/>
                  </a:cubicBezTo>
                  <a:cubicBezTo>
                    <a:pt x="6812" y="496"/>
                    <a:pt x="6771" y="351"/>
                    <a:pt x="6668" y="227"/>
                  </a:cubicBezTo>
                  <a:cubicBezTo>
                    <a:pt x="6400" y="0"/>
                    <a:pt x="6007" y="21"/>
                    <a:pt x="5760" y="268"/>
                  </a:cubicBezTo>
                  <a:lnTo>
                    <a:pt x="3571" y="2188"/>
                  </a:lnTo>
                  <a:lnTo>
                    <a:pt x="2064" y="496"/>
                  </a:lnTo>
                  <a:cubicBezTo>
                    <a:pt x="1796" y="268"/>
                    <a:pt x="1404" y="289"/>
                    <a:pt x="1156" y="537"/>
                  </a:cubicBezTo>
                  <a:cubicBezTo>
                    <a:pt x="1012" y="661"/>
                    <a:pt x="929" y="826"/>
                    <a:pt x="888" y="991"/>
                  </a:cubicBezTo>
                  <a:cubicBezTo>
                    <a:pt x="846" y="1156"/>
                    <a:pt x="888" y="1301"/>
                    <a:pt x="991" y="1425"/>
                  </a:cubicBezTo>
                  <a:lnTo>
                    <a:pt x="2498" y="3138"/>
                  </a:lnTo>
                  <a:lnTo>
                    <a:pt x="289" y="5058"/>
                  </a:lnTo>
                  <a:cubicBezTo>
                    <a:pt x="165" y="5182"/>
                    <a:pt x="83" y="5326"/>
                    <a:pt x="41" y="551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4" name="Google Shape;1134;p38"/>
          <p:cNvSpPr/>
          <p:nvPr/>
        </p:nvSpPr>
        <p:spPr>
          <a:xfrm>
            <a:off x="2539385" y="3467633"/>
            <a:ext cx="628899" cy="629036"/>
          </a:xfrm>
          <a:custGeom>
            <a:avLst/>
            <a:gdLst/>
            <a:ahLst/>
            <a:cxnLst/>
            <a:rect l="l" t="t" r="r" b="b"/>
            <a:pathLst>
              <a:path w="9352" h="9353" extrusionOk="0">
                <a:moveTo>
                  <a:pt x="9187" y="3903"/>
                </a:moveTo>
                <a:lnTo>
                  <a:pt x="8154" y="3675"/>
                </a:lnTo>
                <a:cubicBezTo>
                  <a:pt x="8092" y="3407"/>
                  <a:pt x="7969" y="3159"/>
                  <a:pt x="7845" y="2912"/>
                </a:cubicBezTo>
                <a:lnTo>
                  <a:pt x="8402" y="2024"/>
                </a:lnTo>
                <a:cubicBezTo>
                  <a:pt x="8443" y="1962"/>
                  <a:pt x="8443" y="1859"/>
                  <a:pt x="8381" y="1797"/>
                </a:cubicBezTo>
                <a:lnTo>
                  <a:pt x="7556" y="971"/>
                </a:lnTo>
                <a:cubicBezTo>
                  <a:pt x="7494" y="909"/>
                  <a:pt x="7391" y="889"/>
                  <a:pt x="7329" y="950"/>
                </a:cubicBezTo>
                <a:lnTo>
                  <a:pt x="6441" y="1508"/>
                </a:lnTo>
                <a:cubicBezTo>
                  <a:pt x="6193" y="1363"/>
                  <a:pt x="5925" y="1260"/>
                  <a:pt x="5656" y="1198"/>
                </a:cubicBezTo>
                <a:lnTo>
                  <a:pt x="5450" y="166"/>
                </a:lnTo>
                <a:cubicBezTo>
                  <a:pt x="5429" y="63"/>
                  <a:pt x="5347" y="1"/>
                  <a:pt x="5264" y="1"/>
                </a:cubicBezTo>
                <a:lnTo>
                  <a:pt x="4088" y="1"/>
                </a:lnTo>
                <a:cubicBezTo>
                  <a:pt x="4005" y="1"/>
                  <a:pt x="3922" y="63"/>
                  <a:pt x="3902" y="166"/>
                </a:cubicBezTo>
                <a:lnTo>
                  <a:pt x="3695" y="1198"/>
                </a:lnTo>
                <a:cubicBezTo>
                  <a:pt x="3406" y="1260"/>
                  <a:pt x="3159" y="1363"/>
                  <a:pt x="2911" y="1508"/>
                </a:cubicBezTo>
                <a:lnTo>
                  <a:pt x="2023" y="950"/>
                </a:lnTo>
                <a:cubicBezTo>
                  <a:pt x="1961" y="889"/>
                  <a:pt x="1858" y="909"/>
                  <a:pt x="1796" y="971"/>
                </a:cubicBezTo>
                <a:lnTo>
                  <a:pt x="970" y="1797"/>
                </a:lnTo>
                <a:cubicBezTo>
                  <a:pt x="908" y="1859"/>
                  <a:pt x="888" y="1962"/>
                  <a:pt x="950" y="2024"/>
                </a:cubicBezTo>
                <a:lnTo>
                  <a:pt x="1507" y="2912"/>
                </a:lnTo>
                <a:cubicBezTo>
                  <a:pt x="1383" y="3159"/>
                  <a:pt x="1259" y="3407"/>
                  <a:pt x="1197" y="3675"/>
                </a:cubicBezTo>
                <a:lnTo>
                  <a:pt x="165" y="3903"/>
                </a:lnTo>
                <a:cubicBezTo>
                  <a:pt x="62" y="3923"/>
                  <a:pt x="0" y="4006"/>
                  <a:pt x="0" y="4088"/>
                </a:cubicBezTo>
                <a:lnTo>
                  <a:pt x="0" y="5244"/>
                </a:lnTo>
                <a:cubicBezTo>
                  <a:pt x="0" y="5348"/>
                  <a:pt x="62" y="5410"/>
                  <a:pt x="165" y="5430"/>
                </a:cubicBezTo>
                <a:lnTo>
                  <a:pt x="1197" y="5657"/>
                </a:lnTo>
                <a:cubicBezTo>
                  <a:pt x="1259" y="5926"/>
                  <a:pt x="1383" y="6194"/>
                  <a:pt x="1507" y="6442"/>
                </a:cubicBezTo>
                <a:lnTo>
                  <a:pt x="950" y="7309"/>
                </a:lnTo>
                <a:cubicBezTo>
                  <a:pt x="908" y="7391"/>
                  <a:pt x="908" y="7495"/>
                  <a:pt x="970" y="7556"/>
                </a:cubicBezTo>
                <a:lnTo>
                  <a:pt x="1796" y="8382"/>
                </a:lnTo>
                <a:cubicBezTo>
                  <a:pt x="1837" y="8403"/>
                  <a:pt x="1879" y="8423"/>
                  <a:pt x="1941" y="8423"/>
                </a:cubicBezTo>
                <a:cubicBezTo>
                  <a:pt x="1961" y="8423"/>
                  <a:pt x="2003" y="8423"/>
                  <a:pt x="2044" y="8403"/>
                </a:cubicBezTo>
                <a:lnTo>
                  <a:pt x="2911" y="7845"/>
                </a:lnTo>
                <a:cubicBezTo>
                  <a:pt x="3159" y="7969"/>
                  <a:pt x="3427" y="8073"/>
                  <a:pt x="3695" y="8155"/>
                </a:cubicBezTo>
                <a:lnTo>
                  <a:pt x="3902" y="9187"/>
                </a:lnTo>
                <a:cubicBezTo>
                  <a:pt x="3922" y="9270"/>
                  <a:pt x="4005" y="9332"/>
                  <a:pt x="4108" y="9352"/>
                </a:cubicBezTo>
                <a:lnTo>
                  <a:pt x="5264" y="9352"/>
                </a:lnTo>
                <a:cubicBezTo>
                  <a:pt x="5347" y="9332"/>
                  <a:pt x="5429" y="9270"/>
                  <a:pt x="5450" y="9187"/>
                </a:cubicBezTo>
                <a:lnTo>
                  <a:pt x="5677" y="8155"/>
                </a:lnTo>
                <a:cubicBezTo>
                  <a:pt x="5945" y="8073"/>
                  <a:pt x="6193" y="7969"/>
                  <a:pt x="6441" y="7845"/>
                </a:cubicBezTo>
                <a:lnTo>
                  <a:pt x="7329" y="8403"/>
                </a:lnTo>
                <a:cubicBezTo>
                  <a:pt x="7349" y="8423"/>
                  <a:pt x="7391" y="8423"/>
                  <a:pt x="7432" y="8423"/>
                </a:cubicBezTo>
                <a:cubicBezTo>
                  <a:pt x="7473" y="8423"/>
                  <a:pt x="7514" y="8403"/>
                  <a:pt x="7556" y="8382"/>
                </a:cubicBezTo>
                <a:lnTo>
                  <a:pt x="8381" y="7556"/>
                </a:lnTo>
                <a:cubicBezTo>
                  <a:pt x="8443" y="7495"/>
                  <a:pt x="8464" y="7391"/>
                  <a:pt x="8402" y="7309"/>
                </a:cubicBezTo>
                <a:lnTo>
                  <a:pt x="7845" y="6442"/>
                </a:lnTo>
                <a:cubicBezTo>
                  <a:pt x="7969" y="6194"/>
                  <a:pt x="8092" y="5926"/>
                  <a:pt x="8154" y="5657"/>
                </a:cubicBezTo>
                <a:lnTo>
                  <a:pt x="9187" y="5451"/>
                </a:lnTo>
                <a:cubicBezTo>
                  <a:pt x="9290" y="5430"/>
                  <a:pt x="9352" y="5348"/>
                  <a:pt x="9352" y="5265"/>
                </a:cubicBezTo>
                <a:lnTo>
                  <a:pt x="9352" y="4088"/>
                </a:lnTo>
                <a:cubicBezTo>
                  <a:pt x="9352" y="4006"/>
                  <a:pt x="9290" y="3923"/>
                  <a:pt x="9187" y="3903"/>
                </a:cubicBezTo>
                <a:close/>
                <a:moveTo>
                  <a:pt x="5595" y="4687"/>
                </a:moveTo>
                <a:cubicBezTo>
                  <a:pt x="5595" y="5492"/>
                  <a:pt x="4624" y="5905"/>
                  <a:pt x="4046" y="5327"/>
                </a:cubicBezTo>
                <a:cubicBezTo>
                  <a:pt x="3468" y="4749"/>
                  <a:pt x="3860" y="3758"/>
                  <a:pt x="4686" y="3758"/>
                </a:cubicBezTo>
                <a:cubicBezTo>
                  <a:pt x="5182" y="3758"/>
                  <a:pt x="5595" y="4171"/>
                  <a:pt x="5595" y="466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5" name="Google Shape;1135;p38"/>
          <p:cNvSpPr/>
          <p:nvPr/>
        </p:nvSpPr>
        <p:spPr>
          <a:xfrm>
            <a:off x="6276299" y="3377901"/>
            <a:ext cx="408077" cy="428932"/>
          </a:xfrm>
          <a:custGeom>
            <a:avLst/>
            <a:gdLst/>
            <a:ahLst/>
            <a:cxnLst/>
            <a:rect l="l" t="t" r="r" b="b"/>
            <a:pathLst>
              <a:path w="5265" h="5533" extrusionOk="0">
                <a:moveTo>
                  <a:pt x="4687" y="3117"/>
                </a:moveTo>
                <a:cubicBezTo>
                  <a:pt x="4707" y="2993"/>
                  <a:pt x="4728" y="2890"/>
                  <a:pt x="4728" y="2766"/>
                </a:cubicBezTo>
                <a:cubicBezTo>
                  <a:pt x="4728" y="2643"/>
                  <a:pt x="4707" y="2539"/>
                  <a:pt x="4687" y="2415"/>
                </a:cubicBezTo>
                <a:lnTo>
                  <a:pt x="5120" y="2023"/>
                </a:lnTo>
                <a:cubicBezTo>
                  <a:pt x="5223" y="1920"/>
                  <a:pt x="5244" y="1775"/>
                  <a:pt x="5182" y="1652"/>
                </a:cubicBezTo>
                <a:lnTo>
                  <a:pt x="4873" y="1094"/>
                </a:lnTo>
                <a:cubicBezTo>
                  <a:pt x="4790" y="991"/>
                  <a:pt x="4645" y="929"/>
                  <a:pt x="4522" y="970"/>
                </a:cubicBezTo>
                <a:lnTo>
                  <a:pt x="3964" y="1156"/>
                </a:lnTo>
                <a:cubicBezTo>
                  <a:pt x="3778" y="991"/>
                  <a:pt x="3572" y="867"/>
                  <a:pt x="3345" y="805"/>
                </a:cubicBezTo>
                <a:lnTo>
                  <a:pt x="3221" y="227"/>
                </a:lnTo>
                <a:cubicBezTo>
                  <a:pt x="3200" y="83"/>
                  <a:pt x="3077" y="0"/>
                  <a:pt x="2932" y="0"/>
                </a:cubicBezTo>
                <a:lnTo>
                  <a:pt x="2313" y="0"/>
                </a:lnTo>
                <a:cubicBezTo>
                  <a:pt x="2168" y="0"/>
                  <a:pt x="2065" y="83"/>
                  <a:pt x="2024" y="227"/>
                </a:cubicBezTo>
                <a:lnTo>
                  <a:pt x="1900" y="805"/>
                </a:lnTo>
                <a:cubicBezTo>
                  <a:pt x="1673" y="867"/>
                  <a:pt x="1466" y="991"/>
                  <a:pt x="1281" y="1136"/>
                </a:cubicBezTo>
                <a:lnTo>
                  <a:pt x="723" y="970"/>
                </a:lnTo>
                <a:cubicBezTo>
                  <a:pt x="599" y="929"/>
                  <a:pt x="455" y="970"/>
                  <a:pt x="393" y="1094"/>
                </a:cubicBezTo>
                <a:lnTo>
                  <a:pt x="63" y="1652"/>
                </a:lnTo>
                <a:cubicBezTo>
                  <a:pt x="1" y="1775"/>
                  <a:pt x="21" y="1920"/>
                  <a:pt x="124" y="2023"/>
                </a:cubicBezTo>
                <a:lnTo>
                  <a:pt x="558" y="2415"/>
                </a:lnTo>
                <a:cubicBezTo>
                  <a:pt x="537" y="2519"/>
                  <a:pt x="517" y="2643"/>
                  <a:pt x="517" y="2766"/>
                </a:cubicBezTo>
                <a:cubicBezTo>
                  <a:pt x="517" y="2870"/>
                  <a:pt x="537" y="2993"/>
                  <a:pt x="558" y="3117"/>
                </a:cubicBezTo>
                <a:lnTo>
                  <a:pt x="124" y="3510"/>
                </a:lnTo>
                <a:cubicBezTo>
                  <a:pt x="21" y="3592"/>
                  <a:pt x="1" y="3757"/>
                  <a:pt x="63" y="3861"/>
                </a:cubicBezTo>
                <a:lnTo>
                  <a:pt x="393" y="4418"/>
                </a:lnTo>
                <a:cubicBezTo>
                  <a:pt x="434" y="4521"/>
                  <a:pt x="537" y="4583"/>
                  <a:pt x="641" y="4583"/>
                </a:cubicBezTo>
                <a:cubicBezTo>
                  <a:pt x="661" y="4562"/>
                  <a:pt x="703" y="4562"/>
                  <a:pt x="723" y="4562"/>
                </a:cubicBezTo>
                <a:lnTo>
                  <a:pt x="1281" y="4377"/>
                </a:lnTo>
                <a:cubicBezTo>
                  <a:pt x="1466" y="4542"/>
                  <a:pt x="1673" y="4645"/>
                  <a:pt x="1900" y="4728"/>
                </a:cubicBezTo>
                <a:lnTo>
                  <a:pt x="2024" y="5306"/>
                </a:lnTo>
                <a:cubicBezTo>
                  <a:pt x="2044" y="5429"/>
                  <a:pt x="2168" y="5533"/>
                  <a:pt x="2313" y="5533"/>
                </a:cubicBezTo>
                <a:lnTo>
                  <a:pt x="2953" y="5533"/>
                </a:lnTo>
                <a:cubicBezTo>
                  <a:pt x="3077" y="5533"/>
                  <a:pt x="3200" y="5429"/>
                  <a:pt x="3242" y="5306"/>
                </a:cubicBezTo>
                <a:lnTo>
                  <a:pt x="3366" y="4728"/>
                </a:lnTo>
                <a:cubicBezTo>
                  <a:pt x="3572" y="4645"/>
                  <a:pt x="3778" y="4542"/>
                  <a:pt x="3964" y="4377"/>
                </a:cubicBezTo>
                <a:lnTo>
                  <a:pt x="4522" y="4562"/>
                </a:lnTo>
                <a:cubicBezTo>
                  <a:pt x="4542" y="4562"/>
                  <a:pt x="4584" y="4562"/>
                  <a:pt x="4604" y="4583"/>
                </a:cubicBezTo>
                <a:cubicBezTo>
                  <a:pt x="4707" y="4583"/>
                  <a:pt x="4811" y="4521"/>
                  <a:pt x="4873" y="4418"/>
                </a:cubicBezTo>
                <a:lnTo>
                  <a:pt x="5182" y="3861"/>
                </a:lnTo>
                <a:cubicBezTo>
                  <a:pt x="5265" y="3757"/>
                  <a:pt x="5223" y="3592"/>
                  <a:pt x="5141" y="3510"/>
                </a:cubicBezTo>
                <a:close/>
                <a:moveTo>
                  <a:pt x="2622" y="3695"/>
                </a:moveTo>
                <a:cubicBezTo>
                  <a:pt x="1797" y="3695"/>
                  <a:pt x="1384" y="2704"/>
                  <a:pt x="1962" y="2106"/>
                </a:cubicBezTo>
                <a:cubicBezTo>
                  <a:pt x="2560" y="1528"/>
                  <a:pt x="3572" y="1941"/>
                  <a:pt x="3572" y="2766"/>
                </a:cubicBezTo>
                <a:cubicBezTo>
                  <a:pt x="3551" y="3282"/>
                  <a:pt x="3138" y="3695"/>
                  <a:pt x="2622" y="369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6" name="Google Shape;1136;p38"/>
          <p:cNvSpPr/>
          <p:nvPr/>
        </p:nvSpPr>
        <p:spPr>
          <a:xfrm>
            <a:off x="6685927" y="3261079"/>
            <a:ext cx="219269" cy="219311"/>
          </a:xfrm>
          <a:custGeom>
            <a:avLst/>
            <a:gdLst/>
            <a:ahLst/>
            <a:cxnLst/>
            <a:rect l="l" t="t" r="r" b="b"/>
            <a:pathLst>
              <a:path w="2829" h="2829" extrusionOk="0">
                <a:moveTo>
                  <a:pt x="1425" y="681"/>
                </a:moveTo>
                <a:cubicBezTo>
                  <a:pt x="1817" y="681"/>
                  <a:pt x="2147" y="1012"/>
                  <a:pt x="2147" y="1425"/>
                </a:cubicBezTo>
                <a:cubicBezTo>
                  <a:pt x="2147" y="1859"/>
                  <a:pt x="1785" y="2151"/>
                  <a:pt x="1404" y="2151"/>
                </a:cubicBezTo>
                <a:cubicBezTo>
                  <a:pt x="1224" y="2151"/>
                  <a:pt x="1040" y="2086"/>
                  <a:pt x="888" y="1941"/>
                </a:cubicBezTo>
                <a:cubicBezTo>
                  <a:pt x="434" y="1466"/>
                  <a:pt x="764" y="681"/>
                  <a:pt x="1425" y="681"/>
                </a:cubicBezTo>
                <a:close/>
                <a:moveTo>
                  <a:pt x="1239" y="0"/>
                </a:moveTo>
                <a:cubicBezTo>
                  <a:pt x="1198" y="0"/>
                  <a:pt x="1156" y="41"/>
                  <a:pt x="1136" y="83"/>
                </a:cubicBezTo>
                <a:lnTo>
                  <a:pt x="1095" y="289"/>
                </a:lnTo>
                <a:cubicBezTo>
                  <a:pt x="1012" y="330"/>
                  <a:pt x="929" y="351"/>
                  <a:pt x="847" y="392"/>
                </a:cubicBezTo>
                <a:lnTo>
                  <a:pt x="682" y="289"/>
                </a:lnTo>
                <a:cubicBezTo>
                  <a:pt x="655" y="272"/>
                  <a:pt x="633" y="265"/>
                  <a:pt x="613" y="265"/>
                </a:cubicBezTo>
                <a:cubicBezTo>
                  <a:pt x="585" y="265"/>
                  <a:pt x="561" y="277"/>
                  <a:pt x="537" y="289"/>
                </a:cubicBezTo>
                <a:lnTo>
                  <a:pt x="289" y="537"/>
                </a:lnTo>
                <a:cubicBezTo>
                  <a:pt x="269" y="578"/>
                  <a:pt x="248" y="640"/>
                  <a:pt x="289" y="681"/>
                </a:cubicBezTo>
                <a:lnTo>
                  <a:pt x="393" y="847"/>
                </a:lnTo>
                <a:cubicBezTo>
                  <a:pt x="351" y="929"/>
                  <a:pt x="310" y="1012"/>
                  <a:pt x="289" y="1094"/>
                </a:cubicBezTo>
                <a:lnTo>
                  <a:pt x="83" y="1136"/>
                </a:lnTo>
                <a:cubicBezTo>
                  <a:pt x="42" y="1156"/>
                  <a:pt x="0" y="1197"/>
                  <a:pt x="0" y="1239"/>
                </a:cubicBezTo>
                <a:lnTo>
                  <a:pt x="0" y="1590"/>
                </a:lnTo>
                <a:cubicBezTo>
                  <a:pt x="0" y="1631"/>
                  <a:pt x="42" y="1672"/>
                  <a:pt x="83" y="1693"/>
                </a:cubicBezTo>
                <a:lnTo>
                  <a:pt x="289" y="1734"/>
                </a:lnTo>
                <a:cubicBezTo>
                  <a:pt x="310" y="1817"/>
                  <a:pt x="351" y="1899"/>
                  <a:pt x="393" y="1982"/>
                </a:cubicBezTo>
                <a:lnTo>
                  <a:pt x="289" y="2168"/>
                </a:lnTo>
                <a:cubicBezTo>
                  <a:pt x="248" y="2209"/>
                  <a:pt x="269" y="2271"/>
                  <a:pt x="289" y="2292"/>
                </a:cubicBezTo>
                <a:lnTo>
                  <a:pt x="537" y="2539"/>
                </a:lnTo>
                <a:cubicBezTo>
                  <a:pt x="558" y="2560"/>
                  <a:pt x="578" y="2560"/>
                  <a:pt x="620" y="2581"/>
                </a:cubicBezTo>
                <a:cubicBezTo>
                  <a:pt x="640" y="2581"/>
                  <a:pt x="661" y="2560"/>
                  <a:pt x="682" y="2560"/>
                </a:cubicBezTo>
                <a:lnTo>
                  <a:pt x="847" y="2436"/>
                </a:lnTo>
                <a:cubicBezTo>
                  <a:pt x="929" y="2477"/>
                  <a:pt x="1012" y="2519"/>
                  <a:pt x="1095" y="2539"/>
                </a:cubicBezTo>
                <a:lnTo>
                  <a:pt x="1136" y="2746"/>
                </a:lnTo>
                <a:cubicBezTo>
                  <a:pt x="1156" y="2787"/>
                  <a:pt x="1198" y="2828"/>
                  <a:pt x="1239" y="2828"/>
                </a:cubicBezTo>
                <a:lnTo>
                  <a:pt x="1590" y="2828"/>
                </a:lnTo>
                <a:cubicBezTo>
                  <a:pt x="1631" y="2828"/>
                  <a:pt x="1673" y="2787"/>
                  <a:pt x="1693" y="2746"/>
                </a:cubicBezTo>
                <a:lnTo>
                  <a:pt x="1734" y="2539"/>
                </a:lnTo>
                <a:cubicBezTo>
                  <a:pt x="1817" y="2519"/>
                  <a:pt x="1900" y="2477"/>
                  <a:pt x="1982" y="2436"/>
                </a:cubicBezTo>
                <a:lnTo>
                  <a:pt x="2168" y="2560"/>
                </a:lnTo>
                <a:cubicBezTo>
                  <a:pt x="2168" y="2560"/>
                  <a:pt x="2189" y="2581"/>
                  <a:pt x="2230" y="2581"/>
                </a:cubicBezTo>
                <a:cubicBezTo>
                  <a:pt x="2251" y="2560"/>
                  <a:pt x="2271" y="2560"/>
                  <a:pt x="2292" y="2539"/>
                </a:cubicBezTo>
                <a:lnTo>
                  <a:pt x="2540" y="2292"/>
                </a:lnTo>
                <a:cubicBezTo>
                  <a:pt x="2581" y="2271"/>
                  <a:pt x="2581" y="2209"/>
                  <a:pt x="2560" y="2168"/>
                </a:cubicBezTo>
                <a:lnTo>
                  <a:pt x="2436" y="1982"/>
                </a:lnTo>
                <a:cubicBezTo>
                  <a:pt x="2478" y="1899"/>
                  <a:pt x="2519" y="1817"/>
                  <a:pt x="2540" y="1734"/>
                </a:cubicBezTo>
                <a:lnTo>
                  <a:pt x="2746" y="1693"/>
                </a:lnTo>
                <a:cubicBezTo>
                  <a:pt x="2787" y="1672"/>
                  <a:pt x="2829" y="1631"/>
                  <a:pt x="2829" y="1590"/>
                </a:cubicBezTo>
                <a:lnTo>
                  <a:pt x="2829" y="1259"/>
                </a:lnTo>
                <a:cubicBezTo>
                  <a:pt x="2829" y="1197"/>
                  <a:pt x="2787" y="1156"/>
                  <a:pt x="2746" y="1136"/>
                </a:cubicBezTo>
                <a:lnTo>
                  <a:pt x="2540" y="1094"/>
                </a:lnTo>
                <a:cubicBezTo>
                  <a:pt x="2519" y="1012"/>
                  <a:pt x="2478" y="929"/>
                  <a:pt x="2436" y="847"/>
                </a:cubicBezTo>
                <a:lnTo>
                  <a:pt x="2560" y="681"/>
                </a:lnTo>
                <a:cubicBezTo>
                  <a:pt x="2581" y="640"/>
                  <a:pt x="2581" y="578"/>
                  <a:pt x="2540" y="537"/>
                </a:cubicBezTo>
                <a:lnTo>
                  <a:pt x="2292" y="289"/>
                </a:lnTo>
                <a:cubicBezTo>
                  <a:pt x="2268" y="277"/>
                  <a:pt x="2244" y="265"/>
                  <a:pt x="2220" y="265"/>
                </a:cubicBezTo>
                <a:cubicBezTo>
                  <a:pt x="2203" y="265"/>
                  <a:pt x="2185" y="272"/>
                  <a:pt x="2168" y="289"/>
                </a:cubicBezTo>
                <a:lnTo>
                  <a:pt x="1982" y="392"/>
                </a:lnTo>
                <a:cubicBezTo>
                  <a:pt x="1900" y="351"/>
                  <a:pt x="1817" y="330"/>
                  <a:pt x="1734" y="289"/>
                </a:cubicBezTo>
                <a:lnTo>
                  <a:pt x="1693" y="83"/>
                </a:lnTo>
                <a:cubicBezTo>
                  <a:pt x="1673" y="41"/>
                  <a:pt x="1631" y="0"/>
                  <a:pt x="159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7" name="Google Shape;1137;p38"/>
          <p:cNvGrpSpPr/>
          <p:nvPr/>
        </p:nvGrpSpPr>
        <p:grpSpPr>
          <a:xfrm>
            <a:off x="1283997" y="2795578"/>
            <a:ext cx="981551" cy="556623"/>
            <a:chOff x="1283997" y="2795578"/>
            <a:chExt cx="981551" cy="556623"/>
          </a:xfrm>
        </p:grpSpPr>
        <p:sp>
          <p:nvSpPr>
            <p:cNvPr id="1138" name="Google Shape;1138;p38"/>
            <p:cNvSpPr/>
            <p:nvPr/>
          </p:nvSpPr>
          <p:spPr>
            <a:xfrm>
              <a:off x="1583088" y="2795578"/>
              <a:ext cx="682460" cy="443032"/>
            </a:xfrm>
            <a:custGeom>
              <a:avLst/>
              <a:gdLst/>
              <a:ahLst/>
              <a:cxnLst/>
              <a:rect l="l" t="t" r="r" b="b"/>
              <a:pathLst>
                <a:path w="10178" h="6607" extrusionOk="0">
                  <a:moveTo>
                    <a:pt x="2766" y="0"/>
                  </a:moveTo>
                  <a:cubicBezTo>
                    <a:pt x="1239" y="0"/>
                    <a:pt x="0" y="1239"/>
                    <a:pt x="0" y="2767"/>
                  </a:cubicBezTo>
                  <a:cubicBezTo>
                    <a:pt x="0" y="4294"/>
                    <a:pt x="1239" y="5533"/>
                    <a:pt x="2766" y="5533"/>
                  </a:cubicBezTo>
                  <a:lnTo>
                    <a:pt x="7535" y="5533"/>
                  </a:lnTo>
                  <a:lnTo>
                    <a:pt x="8361" y="6606"/>
                  </a:lnTo>
                  <a:lnTo>
                    <a:pt x="8361" y="5368"/>
                  </a:lnTo>
                  <a:cubicBezTo>
                    <a:pt x="9434" y="4955"/>
                    <a:pt x="10157" y="3923"/>
                    <a:pt x="10157" y="2787"/>
                  </a:cubicBezTo>
                  <a:cubicBezTo>
                    <a:pt x="10177" y="1239"/>
                    <a:pt x="8939" y="0"/>
                    <a:pt x="74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9" name="Google Shape;1139;p38"/>
            <p:cNvGrpSpPr/>
            <p:nvPr/>
          </p:nvGrpSpPr>
          <p:grpSpPr>
            <a:xfrm>
              <a:off x="1283997" y="2981098"/>
              <a:ext cx="682495" cy="371103"/>
              <a:chOff x="5911586" y="1580851"/>
              <a:chExt cx="298724" cy="162437"/>
            </a:xfrm>
          </p:grpSpPr>
          <p:sp>
            <p:nvSpPr>
              <p:cNvPr id="1140" name="Google Shape;1140;p38"/>
              <p:cNvSpPr/>
              <p:nvPr/>
            </p:nvSpPr>
            <p:spPr>
              <a:xfrm>
                <a:off x="5911586" y="1580851"/>
                <a:ext cx="298724" cy="162437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5534" extrusionOk="0">
                    <a:moveTo>
                      <a:pt x="2729" y="0"/>
                    </a:moveTo>
                    <a:cubicBezTo>
                      <a:pt x="1219" y="0"/>
                      <a:pt x="0" y="1252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411" y="5533"/>
                    </a:lnTo>
                    <a:cubicBezTo>
                      <a:pt x="8939" y="5533"/>
                      <a:pt x="10177" y="4274"/>
                      <a:pt x="10177" y="2746"/>
                    </a:cubicBezTo>
                    <a:cubicBezTo>
                      <a:pt x="10177" y="1219"/>
                      <a:pt x="8939" y="1"/>
                      <a:pt x="7411" y="1"/>
                    </a:cubicBezTo>
                    <a:lnTo>
                      <a:pt x="2766" y="1"/>
                    </a:lnTo>
                    <a:cubicBezTo>
                      <a:pt x="2754" y="0"/>
                      <a:pt x="2742" y="0"/>
                      <a:pt x="2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610001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9" y="981"/>
                      <a:pt x="646" y="981"/>
                    </a:cubicBezTo>
                    <a:cubicBezTo>
                      <a:pt x="897" y="981"/>
                      <a:pt x="1136" y="791"/>
                      <a:pt x="1136" y="496"/>
                    </a:cubicBezTo>
                    <a:cubicBezTo>
                      <a:pt x="1136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6041842" y="1647510"/>
                <a:ext cx="33342" cy="28619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75" extrusionOk="0">
                    <a:moveTo>
                      <a:pt x="640" y="0"/>
                    </a:moveTo>
                    <a:cubicBezTo>
                      <a:pt x="207" y="0"/>
                      <a:pt x="0" y="537"/>
                      <a:pt x="310" y="826"/>
                    </a:cubicBezTo>
                    <a:cubicBezTo>
                      <a:pt x="406" y="928"/>
                      <a:pt x="528" y="974"/>
                      <a:pt x="650" y="974"/>
                    </a:cubicBezTo>
                    <a:cubicBezTo>
                      <a:pt x="895" y="974"/>
                      <a:pt x="1136" y="786"/>
                      <a:pt x="1136" y="496"/>
                    </a:cubicBezTo>
                    <a:cubicBezTo>
                      <a:pt x="1136" y="227"/>
                      <a:pt x="909" y="0"/>
                      <a:pt x="6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5983083" y="1647510"/>
                <a:ext cx="33342" cy="2879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981" extrusionOk="0">
                    <a:moveTo>
                      <a:pt x="661" y="0"/>
                    </a:moveTo>
                    <a:cubicBezTo>
                      <a:pt x="227" y="0"/>
                      <a:pt x="0" y="537"/>
                      <a:pt x="310" y="847"/>
                    </a:cubicBezTo>
                    <a:cubicBezTo>
                      <a:pt x="409" y="939"/>
                      <a:pt x="528" y="981"/>
                      <a:pt x="646" y="981"/>
                    </a:cubicBezTo>
                    <a:cubicBezTo>
                      <a:pt x="896" y="981"/>
                      <a:pt x="1135" y="791"/>
                      <a:pt x="1135" y="496"/>
                    </a:cubicBezTo>
                    <a:cubicBezTo>
                      <a:pt x="1135" y="227"/>
                      <a:pt x="929" y="0"/>
                      <a:pt x="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44" name="Google Shape;1144;p38"/>
          <p:cNvSpPr/>
          <p:nvPr/>
        </p:nvSpPr>
        <p:spPr>
          <a:xfrm>
            <a:off x="7408357" y="2764643"/>
            <a:ext cx="682523" cy="504895"/>
          </a:xfrm>
          <a:custGeom>
            <a:avLst/>
            <a:gdLst/>
            <a:ahLst/>
            <a:cxnLst/>
            <a:rect l="l" t="t" r="r" b="b"/>
            <a:pathLst>
              <a:path w="11499" h="8506" extrusionOk="0">
                <a:moveTo>
                  <a:pt x="909" y="1"/>
                </a:moveTo>
                <a:cubicBezTo>
                  <a:pt x="413" y="1"/>
                  <a:pt x="0" y="414"/>
                  <a:pt x="0" y="909"/>
                </a:cubicBezTo>
                <a:lnTo>
                  <a:pt x="0" y="6111"/>
                </a:lnTo>
                <a:cubicBezTo>
                  <a:pt x="0" y="6607"/>
                  <a:pt x="413" y="6999"/>
                  <a:pt x="909" y="6999"/>
                </a:cubicBezTo>
                <a:lnTo>
                  <a:pt x="1445" y="6999"/>
                </a:lnTo>
                <a:lnTo>
                  <a:pt x="1445" y="8506"/>
                </a:lnTo>
                <a:lnTo>
                  <a:pt x="2952" y="6999"/>
                </a:lnTo>
                <a:lnTo>
                  <a:pt x="10611" y="6999"/>
                </a:lnTo>
                <a:cubicBezTo>
                  <a:pt x="11107" y="6999"/>
                  <a:pt x="11499" y="6607"/>
                  <a:pt x="11499" y="6111"/>
                </a:cubicBezTo>
                <a:lnTo>
                  <a:pt x="11499" y="909"/>
                </a:lnTo>
                <a:cubicBezTo>
                  <a:pt x="11499" y="393"/>
                  <a:pt x="11107" y="1"/>
                  <a:pt x="1061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1095;p38">
            <a:extLst>
              <a:ext uri="{FF2B5EF4-FFF2-40B4-BE49-F238E27FC236}">
                <a16:creationId xmlns:a16="http://schemas.microsoft.com/office/drawing/2014/main" id="{E9E9EB87-282A-AF69-2171-66DE4D81EDEB}"/>
              </a:ext>
            </a:extLst>
          </p:cNvPr>
          <p:cNvSpPr txBox="1">
            <a:spLocks/>
          </p:cNvSpPr>
          <p:nvPr/>
        </p:nvSpPr>
        <p:spPr>
          <a:xfrm>
            <a:off x="724702" y="709105"/>
            <a:ext cx="6825497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Emphasis on Interdisciplinary Learning</a:t>
            </a:r>
            <a:endParaRPr lang="en" sz="3200" dirty="0"/>
          </a:p>
        </p:txBody>
      </p:sp>
      <p:sp>
        <p:nvSpPr>
          <p:cNvPr id="5" name="Google Shape;1095;p38">
            <a:extLst>
              <a:ext uri="{FF2B5EF4-FFF2-40B4-BE49-F238E27FC236}">
                <a16:creationId xmlns:a16="http://schemas.microsoft.com/office/drawing/2014/main" id="{3D7F9DF7-2295-4E2D-F8CC-F5735D4BD7D1}"/>
              </a:ext>
            </a:extLst>
          </p:cNvPr>
          <p:cNvSpPr txBox="1">
            <a:spLocks/>
          </p:cNvSpPr>
          <p:nvPr/>
        </p:nvSpPr>
        <p:spPr>
          <a:xfrm>
            <a:off x="877102" y="1503402"/>
            <a:ext cx="6825497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Digital Literacy</a:t>
            </a:r>
            <a:endParaRPr lang="en" sz="3200" dirty="0"/>
          </a:p>
        </p:txBody>
      </p:sp>
      <p:sp>
        <p:nvSpPr>
          <p:cNvPr id="6" name="Google Shape;1095;p38">
            <a:extLst>
              <a:ext uri="{FF2B5EF4-FFF2-40B4-BE49-F238E27FC236}">
                <a16:creationId xmlns:a16="http://schemas.microsoft.com/office/drawing/2014/main" id="{6D8798D4-5FCD-0FA9-D349-0205C602C9B4}"/>
              </a:ext>
            </a:extLst>
          </p:cNvPr>
          <p:cNvSpPr txBox="1">
            <a:spLocks/>
          </p:cNvSpPr>
          <p:nvPr/>
        </p:nvSpPr>
        <p:spPr>
          <a:xfrm>
            <a:off x="1029502" y="2334030"/>
            <a:ext cx="6825497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Integration of Emerging Technologies</a:t>
            </a:r>
            <a:endParaRPr lang="en" sz="3200" dirty="0"/>
          </a:p>
        </p:txBody>
      </p:sp>
      <p:sp>
        <p:nvSpPr>
          <p:cNvPr id="7" name="Google Shape;1095;p38">
            <a:extLst>
              <a:ext uri="{FF2B5EF4-FFF2-40B4-BE49-F238E27FC236}">
                <a16:creationId xmlns:a16="http://schemas.microsoft.com/office/drawing/2014/main" id="{5A985EAF-E973-5C47-A616-2AEA86AC92EC}"/>
              </a:ext>
            </a:extLst>
          </p:cNvPr>
          <p:cNvSpPr txBox="1">
            <a:spLocks/>
          </p:cNvSpPr>
          <p:nvPr/>
        </p:nvSpPr>
        <p:spPr>
          <a:xfrm>
            <a:off x="1029502" y="3218154"/>
            <a:ext cx="6825497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60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nybody"/>
              <a:buNone/>
              <a:defRPr sz="9600" b="1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Career and Workforce Development</a:t>
            </a:r>
            <a:endParaRPr lang="en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37"/>
          <p:cNvSpPr txBox="1">
            <a:spLocks noGrp="1"/>
          </p:cNvSpPr>
          <p:nvPr>
            <p:ph type="subTitle" idx="1"/>
          </p:nvPr>
        </p:nvSpPr>
        <p:spPr>
          <a:xfrm>
            <a:off x="4493277" y="1066799"/>
            <a:ext cx="3906648" cy="28330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chemeClr val="tx1"/>
                </a:solidFill>
              </a:rPr>
              <a:t>“</a:t>
            </a:r>
            <a:r>
              <a:rPr lang="en-US" sz="3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can we, educators, use AI to our and our students’ advantage?</a:t>
            </a:r>
            <a:r>
              <a:rPr lang="en-US" sz="3200" dirty="0">
                <a:solidFill>
                  <a:schemeClr val="tx1"/>
                </a:solidFill>
              </a:rPr>
              <a:t>”</a:t>
            </a:r>
          </a:p>
        </p:txBody>
      </p:sp>
      <p:grpSp>
        <p:nvGrpSpPr>
          <p:cNvPr id="1079" name="Google Shape;1079;p37"/>
          <p:cNvGrpSpPr/>
          <p:nvPr/>
        </p:nvGrpSpPr>
        <p:grpSpPr>
          <a:xfrm flipH="1">
            <a:off x="-481000" y="1452777"/>
            <a:ext cx="2077982" cy="820888"/>
            <a:chOff x="7615750" y="4042652"/>
            <a:chExt cx="2077982" cy="820888"/>
          </a:xfrm>
        </p:grpSpPr>
        <p:sp>
          <p:nvSpPr>
            <p:cNvPr id="1080" name="Google Shape;1080;p37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81" name="Google Shape;1081;p37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082" name="Google Shape;1082;p37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86" name="Google Shape;1086;p37"/>
          <p:cNvGrpSpPr/>
          <p:nvPr/>
        </p:nvGrpSpPr>
        <p:grpSpPr>
          <a:xfrm>
            <a:off x="1988077" y="672432"/>
            <a:ext cx="733320" cy="708047"/>
            <a:chOff x="5962479" y="2521892"/>
            <a:chExt cx="157551" cy="152105"/>
          </a:xfrm>
        </p:grpSpPr>
        <p:sp>
          <p:nvSpPr>
            <p:cNvPr id="1087" name="Google Shape;1087;p37"/>
            <p:cNvSpPr/>
            <p:nvPr/>
          </p:nvSpPr>
          <p:spPr>
            <a:xfrm>
              <a:off x="6018831" y="2581272"/>
              <a:ext cx="39388" cy="33609"/>
            </a:xfrm>
            <a:custGeom>
              <a:avLst/>
              <a:gdLst/>
              <a:ahLst/>
              <a:cxnLst/>
              <a:rect l="l" t="t" r="r" b="b"/>
              <a:pathLst>
                <a:path w="1342" h="1145" extrusionOk="0">
                  <a:moveTo>
                    <a:pt x="764" y="0"/>
                  </a:moveTo>
                  <a:cubicBezTo>
                    <a:pt x="268" y="0"/>
                    <a:pt x="0" y="619"/>
                    <a:pt x="372" y="970"/>
                  </a:cubicBezTo>
                  <a:cubicBezTo>
                    <a:pt x="485" y="1091"/>
                    <a:pt x="627" y="1144"/>
                    <a:pt x="767" y="1144"/>
                  </a:cubicBezTo>
                  <a:cubicBezTo>
                    <a:pt x="1059" y="1144"/>
                    <a:pt x="1342" y="913"/>
                    <a:pt x="1342" y="578"/>
                  </a:cubicBezTo>
                  <a:cubicBezTo>
                    <a:pt x="1342" y="268"/>
                    <a:pt x="1073" y="0"/>
                    <a:pt x="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7"/>
            <p:cNvSpPr/>
            <p:nvPr/>
          </p:nvSpPr>
          <p:spPr>
            <a:xfrm>
              <a:off x="5962479" y="2570969"/>
              <a:ext cx="157551" cy="53950"/>
            </a:xfrm>
            <a:custGeom>
              <a:avLst/>
              <a:gdLst/>
              <a:ahLst/>
              <a:cxnLst/>
              <a:rect l="l" t="t" r="r" b="b"/>
              <a:pathLst>
                <a:path w="5368" h="1838" fill="none" extrusionOk="0">
                  <a:moveTo>
                    <a:pt x="5368" y="929"/>
                  </a:moveTo>
                  <a:cubicBezTo>
                    <a:pt x="5368" y="1445"/>
                    <a:pt x="4170" y="1837"/>
                    <a:pt x="2684" y="1837"/>
                  </a:cubicBezTo>
                  <a:cubicBezTo>
                    <a:pt x="1197" y="1837"/>
                    <a:pt x="0" y="1425"/>
                    <a:pt x="0" y="929"/>
                  </a:cubicBezTo>
                  <a:cubicBezTo>
                    <a:pt x="0" y="413"/>
                    <a:pt x="1197" y="0"/>
                    <a:pt x="2684" y="0"/>
                  </a:cubicBezTo>
                  <a:cubicBezTo>
                    <a:pt x="4170" y="0"/>
                    <a:pt x="5368" y="413"/>
                    <a:pt x="5368" y="929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7"/>
            <p:cNvSpPr/>
            <p:nvPr/>
          </p:nvSpPr>
          <p:spPr>
            <a:xfrm>
              <a:off x="5989129" y="2522479"/>
              <a:ext cx="104838" cy="151518"/>
            </a:xfrm>
            <a:custGeom>
              <a:avLst/>
              <a:gdLst/>
              <a:ahLst/>
              <a:cxnLst/>
              <a:rect l="l" t="t" r="r" b="b"/>
              <a:pathLst>
                <a:path w="3572" h="5162" fill="none" extrusionOk="0">
                  <a:moveTo>
                    <a:pt x="3118" y="248"/>
                  </a:moveTo>
                  <a:cubicBezTo>
                    <a:pt x="3572" y="496"/>
                    <a:pt x="3324" y="1755"/>
                    <a:pt x="2581" y="3035"/>
                  </a:cubicBezTo>
                  <a:cubicBezTo>
                    <a:pt x="1838" y="4315"/>
                    <a:pt x="868" y="5162"/>
                    <a:pt x="434" y="4914"/>
                  </a:cubicBezTo>
                  <a:cubicBezTo>
                    <a:pt x="0" y="4646"/>
                    <a:pt x="248" y="3407"/>
                    <a:pt x="991" y="2127"/>
                  </a:cubicBezTo>
                  <a:cubicBezTo>
                    <a:pt x="1735" y="826"/>
                    <a:pt x="2684" y="1"/>
                    <a:pt x="3118" y="24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7"/>
            <p:cNvSpPr/>
            <p:nvPr/>
          </p:nvSpPr>
          <p:spPr>
            <a:xfrm>
              <a:off x="5989129" y="2521892"/>
              <a:ext cx="104838" cy="152105"/>
            </a:xfrm>
            <a:custGeom>
              <a:avLst/>
              <a:gdLst/>
              <a:ahLst/>
              <a:cxnLst/>
              <a:rect l="l" t="t" r="r" b="b"/>
              <a:pathLst>
                <a:path w="3572" h="5182" fill="none" extrusionOk="0">
                  <a:moveTo>
                    <a:pt x="434" y="268"/>
                  </a:moveTo>
                  <a:cubicBezTo>
                    <a:pt x="868" y="0"/>
                    <a:pt x="1838" y="846"/>
                    <a:pt x="2581" y="2147"/>
                  </a:cubicBezTo>
                  <a:cubicBezTo>
                    <a:pt x="3324" y="3427"/>
                    <a:pt x="3572" y="4666"/>
                    <a:pt x="3118" y="4934"/>
                  </a:cubicBezTo>
                  <a:cubicBezTo>
                    <a:pt x="2684" y="5182"/>
                    <a:pt x="1735" y="4335"/>
                    <a:pt x="991" y="3055"/>
                  </a:cubicBezTo>
                  <a:cubicBezTo>
                    <a:pt x="248" y="1775"/>
                    <a:pt x="0" y="516"/>
                    <a:pt x="434" y="268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4D75DA6-E370-56E6-47E4-F28A8D90C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9" y="0"/>
            <a:ext cx="41148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8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39"/>
          <p:cNvSpPr txBox="1">
            <a:spLocks noGrp="1"/>
          </p:cNvSpPr>
          <p:nvPr>
            <p:ph type="title"/>
          </p:nvPr>
        </p:nvSpPr>
        <p:spPr>
          <a:xfrm>
            <a:off x="731350" y="552112"/>
            <a:ext cx="4696800" cy="76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Online Learning Platforms</a:t>
            </a:r>
            <a:endParaRPr lang="en-US" sz="3200" dirty="0"/>
          </a:p>
        </p:txBody>
      </p:sp>
      <p:sp>
        <p:nvSpPr>
          <p:cNvPr id="1150" name="Google Shape;1150;p39"/>
          <p:cNvSpPr txBox="1">
            <a:spLocks noGrp="1"/>
          </p:cNvSpPr>
          <p:nvPr>
            <p:ph type="subTitle" idx="1"/>
          </p:nvPr>
        </p:nvSpPr>
        <p:spPr>
          <a:xfrm>
            <a:off x="731350" y="1288076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Flipped Classroom Model</a:t>
            </a:r>
            <a:endParaRPr lang="en-US" sz="2400" b="1" dirty="0"/>
          </a:p>
        </p:txBody>
      </p:sp>
      <p:sp>
        <p:nvSpPr>
          <p:cNvPr id="1151" name="Google Shape;1151;p39"/>
          <p:cNvSpPr txBox="1">
            <a:spLocks noGrp="1"/>
          </p:cNvSpPr>
          <p:nvPr>
            <p:ph type="title" idx="2"/>
          </p:nvPr>
        </p:nvSpPr>
        <p:spPr>
          <a:xfrm>
            <a:off x="894409" y="1904366"/>
            <a:ext cx="7759497" cy="872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Virtual Reality and Augmented Reality </a:t>
            </a:r>
            <a:endParaRPr lang="en" sz="3200" dirty="0"/>
          </a:p>
        </p:txBody>
      </p:sp>
      <p:sp>
        <p:nvSpPr>
          <p:cNvPr id="1152" name="Google Shape;1152;p39"/>
          <p:cNvSpPr txBox="1">
            <a:spLocks noGrp="1"/>
          </p:cNvSpPr>
          <p:nvPr>
            <p:ph type="subTitle" idx="3"/>
          </p:nvPr>
        </p:nvSpPr>
        <p:spPr>
          <a:xfrm>
            <a:off x="1672588" y="2688780"/>
            <a:ext cx="5254162" cy="5848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Gamification and Educational Games</a:t>
            </a:r>
            <a:endParaRPr sz="2400" b="1" dirty="0"/>
          </a:p>
        </p:txBody>
      </p:sp>
      <p:sp>
        <p:nvSpPr>
          <p:cNvPr id="1153" name="Google Shape;1153;p39"/>
          <p:cNvSpPr txBox="1">
            <a:spLocks noGrp="1"/>
          </p:cNvSpPr>
          <p:nvPr>
            <p:ph type="title" idx="4"/>
          </p:nvPr>
        </p:nvSpPr>
        <p:spPr>
          <a:xfrm>
            <a:off x="2204628" y="3256624"/>
            <a:ext cx="6208022" cy="7045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Adaptive Learning Software</a:t>
            </a:r>
            <a:endParaRPr lang="en-US" sz="3200" dirty="0"/>
          </a:p>
        </p:txBody>
      </p:sp>
      <p:sp>
        <p:nvSpPr>
          <p:cNvPr id="1154" name="Google Shape;1154;p39"/>
          <p:cNvSpPr txBox="1">
            <a:spLocks noGrp="1"/>
          </p:cNvSpPr>
          <p:nvPr>
            <p:ph type="subTitle" idx="5"/>
          </p:nvPr>
        </p:nvSpPr>
        <p:spPr>
          <a:xfrm>
            <a:off x="3715850" y="3992588"/>
            <a:ext cx="4696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Artificial Intelligence </a:t>
            </a:r>
            <a:endParaRPr lang="en-US" sz="2400" b="1" dirty="0"/>
          </a:p>
        </p:txBody>
      </p:sp>
      <p:grpSp>
        <p:nvGrpSpPr>
          <p:cNvPr id="1155" name="Google Shape;1155;p39"/>
          <p:cNvGrpSpPr/>
          <p:nvPr/>
        </p:nvGrpSpPr>
        <p:grpSpPr>
          <a:xfrm>
            <a:off x="6926761" y="1638241"/>
            <a:ext cx="2492332" cy="984573"/>
            <a:chOff x="7615750" y="4042652"/>
            <a:chExt cx="2077982" cy="820888"/>
          </a:xfrm>
        </p:grpSpPr>
        <p:sp>
          <p:nvSpPr>
            <p:cNvPr id="1156" name="Google Shape;1156;p39"/>
            <p:cNvSpPr/>
            <p:nvPr/>
          </p:nvSpPr>
          <p:spPr>
            <a:xfrm flipH="1">
              <a:off x="8025393" y="4364218"/>
              <a:ext cx="1668340" cy="499323"/>
            </a:xfrm>
            <a:custGeom>
              <a:avLst/>
              <a:gdLst/>
              <a:ahLst/>
              <a:cxnLst/>
              <a:rect l="l" t="t" r="r" b="b"/>
              <a:pathLst>
                <a:path w="43311" h="12961" extrusionOk="0">
                  <a:moveTo>
                    <a:pt x="42955" y="0"/>
                  </a:moveTo>
                  <a:cubicBezTo>
                    <a:pt x="42908" y="0"/>
                    <a:pt x="42860" y="12"/>
                    <a:pt x="42815" y="37"/>
                  </a:cubicBezTo>
                  <a:lnTo>
                    <a:pt x="42568" y="202"/>
                  </a:lnTo>
                  <a:cubicBezTo>
                    <a:pt x="42423" y="285"/>
                    <a:pt x="42361" y="450"/>
                    <a:pt x="42444" y="595"/>
                  </a:cubicBezTo>
                  <a:cubicBezTo>
                    <a:pt x="42506" y="698"/>
                    <a:pt x="42609" y="760"/>
                    <a:pt x="42712" y="760"/>
                  </a:cubicBezTo>
                  <a:cubicBezTo>
                    <a:pt x="42774" y="760"/>
                    <a:pt x="42815" y="739"/>
                    <a:pt x="42857" y="719"/>
                  </a:cubicBezTo>
                  <a:lnTo>
                    <a:pt x="43125" y="574"/>
                  </a:lnTo>
                  <a:cubicBezTo>
                    <a:pt x="43270" y="471"/>
                    <a:pt x="43311" y="306"/>
                    <a:pt x="43228" y="161"/>
                  </a:cubicBezTo>
                  <a:cubicBezTo>
                    <a:pt x="43171" y="61"/>
                    <a:pt x="43064" y="0"/>
                    <a:pt x="42955" y="0"/>
                  </a:cubicBezTo>
                  <a:close/>
                  <a:moveTo>
                    <a:pt x="41111" y="1067"/>
                  </a:moveTo>
                  <a:cubicBezTo>
                    <a:pt x="41076" y="1067"/>
                    <a:pt x="41038" y="1074"/>
                    <a:pt x="40999" y="1090"/>
                  </a:cubicBezTo>
                  <a:lnTo>
                    <a:pt x="40730" y="1235"/>
                  </a:lnTo>
                  <a:cubicBezTo>
                    <a:pt x="40586" y="1297"/>
                    <a:pt x="40545" y="1482"/>
                    <a:pt x="40607" y="1627"/>
                  </a:cubicBezTo>
                  <a:cubicBezTo>
                    <a:pt x="40669" y="1730"/>
                    <a:pt x="40772" y="1792"/>
                    <a:pt x="40875" y="1792"/>
                  </a:cubicBezTo>
                  <a:lnTo>
                    <a:pt x="40875" y="1771"/>
                  </a:lnTo>
                  <a:cubicBezTo>
                    <a:pt x="40916" y="1771"/>
                    <a:pt x="40978" y="1771"/>
                    <a:pt x="41019" y="1751"/>
                  </a:cubicBezTo>
                  <a:lnTo>
                    <a:pt x="41288" y="1606"/>
                  </a:lnTo>
                  <a:cubicBezTo>
                    <a:pt x="41504" y="1408"/>
                    <a:pt x="41358" y="1067"/>
                    <a:pt x="41111" y="1067"/>
                  </a:cubicBezTo>
                  <a:close/>
                  <a:moveTo>
                    <a:pt x="39291" y="2016"/>
                  </a:moveTo>
                  <a:cubicBezTo>
                    <a:pt x="39244" y="2016"/>
                    <a:pt x="39193" y="2030"/>
                    <a:pt x="39141" y="2060"/>
                  </a:cubicBezTo>
                  <a:lnTo>
                    <a:pt x="38873" y="2205"/>
                  </a:lnTo>
                  <a:cubicBezTo>
                    <a:pt x="38604" y="2349"/>
                    <a:pt x="38707" y="2762"/>
                    <a:pt x="39017" y="2762"/>
                  </a:cubicBezTo>
                  <a:cubicBezTo>
                    <a:pt x="39058" y="2762"/>
                    <a:pt x="39100" y="2742"/>
                    <a:pt x="39141" y="2742"/>
                  </a:cubicBezTo>
                  <a:lnTo>
                    <a:pt x="39409" y="2597"/>
                  </a:lnTo>
                  <a:cubicBezTo>
                    <a:pt x="39726" y="2456"/>
                    <a:pt x="39563" y="2016"/>
                    <a:pt x="39291" y="2016"/>
                  </a:cubicBezTo>
                  <a:close/>
                  <a:moveTo>
                    <a:pt x="5428" y="2923"/>
                  </a:moveTo>
                  <a:cubicBezTo>
                    <a:pt x="5363" y="2923"/>
                    <a:pt x="5298" y="2945"/>
                    <a:pt x="5244" y="2989"/>
                  </a:cubicBezTo>
                  <a:lnTo>
                    <a:pt x="4996" y="3175"/>
                  </a:lnTo>
                  <a:cubicBezTo>
                    <a:pt x="4872" y="3278"/>
                    <a:pt x="4852" y="3464"/>
                    <a:pt x="4955" y="3588"/>
                  </a:cubicBezTo>
                  <a:cubicBezTo>
                    <a:pt x="5017" y="3671"/>
                    <a:pt x="5099" y="3712"/>
                    <a:pt x="5182" y="3712"/>
                  </a:cubicBezTo>
                  <a:cubicBezTo>
                    <a:pt x="5265" y="3712"/>
                    <a:pt x="5327" y="3671"/>
                    <a:pt x="5368" y="3629"/>
                  </a:cubicBezTo>
                  <a:lnTo>
                    <a:pt x="5616" y="3443"/>
                  </a:lnTo>
                  <a:cubicBezTo>
                    <a:pt x="5739" y="3340"/>
                    <a:pt x="5760" y="3154"/>
                    <a:pt x="5657" y="3031"/>
                  </a:cubicBezTo>
                  <a:cubicBezTo>
                    <a:pt x="5598" y="2960"/>
                    <a:pt x="5513" y="2923"/>
                    <a:pt x="5428" y="2923"/>
                  </a:cubicBezTo>
                  <a:close/>
                  <a:moveTo>
                    <a:pt x="37397" y="2978"/>
                  </a:moveTo>
                  <a:cubicBezTo>
                    <a:pt x="37355" y="2978"/>
                    <a:pt x="37310" y="2988"/>
                    <a:pt x="37262" y="3010"/>
                  </a:cubicBezTo>
                  <a:lnTo>
                    <a:pt x="36994" y="3134"/>
                  </a:lnTo>
                  <a:cubicBezTo>
                    <a:pt x="36705" y="3278"/>
                    <a:pt x="36808" y="3712"/>
                    <a:pt x="37138" y="3712"/>
                  </a:cubicBezTo>
                  <a:lnTo>
                    <a:pt x="37138" y="3691"/>
                  </a:lnTo>
                  <a:cubicBezTo>
                    <a:pt x="37180" y="3691"/>
                    <a:pt x="37221" y="3691"/>
                    <a:pt x="37262" y="3671"/>
                  </a:cubicBezTo>
                  <a:lnTo>
                    <a:pt x="37510" y="3547"/>
                  </a:lnTo>
                  <a:cubicBezTo>
                    <a:pt x="37814" y="3386"/>
                    <a:pt x="37669" y="2978"/>
                    <a:pt x="37397" y="2978"/>
                  </a:cubicBezTo>
                  <a:close/>
                  <a:moveTo>
                    <a:pt x="35516" y="3866"/>
                  </a:moveTo>
                  <a:cubicBezTo>
                    <a:pt x="35474" y="3866"/>
                    <a:pt x="35430" y="3876"/>
                    <a:pt x="35384" y="3898"/>
                  </a:cubicBezTo>
                  <a:lnTo>
                    <a:pt x="35115" y="4021"/>
                  </a:lnTo>
                  <a:cubicBezTo>
                    <a:pt x="34826" y="4166"/>
                    <a:pt x="34909" y="4600"/>
                    <a:pt x="35239" y="4600"/>
                  </a:cubicBezTo>
                  <a:cubicBezTo>
                    <a:pt x="35281" y="4600"/>
                    <a:pt x="35322" y="4600"/>
                    <a:pt x="35363" y="4579"/>
                  </a:cubicBezTo>
                  <a:lnTo>
                    <a:pt x="35631" y="4434"/>
                  </a:lnTo>
                  <a:cubicBezTo>
                    <a:pt x="35954" y="4291"/>
                    <a:pt x="35794" y="3866"/>
                    <a:pt x="35516" y="3866"/>
                  </a:cubicBezTo>
                  <a:close/>
                  <a:moveTo>
                    <a:pt x="3799" y="4277"/>
                  </a:moveTo>
                  <a:cubicBezTo>
                    <a:pt x="3725" y="4277"/>
                    <a:pt x="3652" y="4303"/>
                    <a:pt x="3592" y="4352"/>
                  </a:cubicBezTo>
                  <a:lnTo>
                    <a:pt x="3386" y="4558"/>
                  </a:lnTo>
                  <a:cubicBezTo>
                    <a:pt x="3262" y="4682"/>
                    <a:pt x="3262" y="4868"/>
                    <a:pt x="3386" y="4992"/>
                  </a:cubicBezTo>
                  <a:cubicBezTo>
                    <a:pt x="3427" y="5054"/>
                    <a:pt x="3510" y="5074"/>
                    <a:pt x="3592" y="5074"/>
                  </a:cubicBezTo>
                  <a:cubicBezTo>
                    <a:pt x="3675" y="5074"/>
                    <a:pt x="3737" y="5054"/>
                    <a:pt x="3778" y="4992"/>
                  </a:cubicBezTo>
                  <a:lnTo>
                    <a:pt x="4005" y="4806"/>
                  </a:lnTo>
                  <a:cubicBezTo>
                    <a:pt x="4129" y="4682"/>
                    <a:pt x="4129" y="4496"/>
                    <a:pt x="4026" y="4372"/>
                  </a:cubicBezTo>
                  <a:cubicBezTo>
                    <a:pt x="3961" y="4308"/>
                    <a:pt x="3880" y="4277"/>
                    <a:pt x="3799" y="4277"/>
                  </a:cubicBezTo>
                  <a:close/>
                  <a:moveTo>
                    <a:pt x="33587" y="4740"/>
                  </a:moveTo>
                  <a:cubicBezTo>
                    <a:pt x="33549" y="4740"/>
                    <a:pt x="33507" y="4748"/>
                    <a:pt x="33464" y="4765"/>
                  </a:cubicBezTo>
                  <a:lnTo>
                    <a:pt x="33196" y="4889"/>
                  </a:lnTo>
                  <a:cubicBezTo>
                    <a:pt x="32886" y="5033"/>
                    <a:pt x="32989" y="5467"/>
                    <a:pt x="33319" y="5467"/>
                  </a:cubicBezTo>
                  <a:cubicBezTo>
                    <a:pt x="33361" y="5467"/>
                    <a:pt x="33402" y="5467"/>
                    <a:pt x="33443" y="5446"/>
                  </a:cubicBezTo>
                  <a:lnTo>
                    <a:pt x="33712" y="5322"/>
                  </a:lnTo>
                  <a:cubicBezTo>
                    <a:pt x="34022" y="5176"/>
                    <a:pt x="33881" y="4740"/>
                    <a:pt x="33587" y="4740"/>
                  </a:cubicBezTo>
                  <a:close/>
                  <a:moveTo>
                    <a:pt x="31693" y="5569"/>
                  </a:moveTo>
                  <a:cubicBezTo>
                    <a:pt x="31646" y="5569"/>
                    <a:pt x="31596" y="5582"/>
                    <a:pt x="31544" y="5611"/>
                  </a:cubicBezTo>
                  <a:lnTo>
                    <a:pt x="31276" y="5735"/>
                  </a:lnTo>
                  <a:cubicBezTo>
                    <a:pt x="30966" y="5859"/>
                    <a:pt x="31049" y="6313"/>
                    <a:pt x="31379" y="6313"/>
                  </a:cubicBezTo>
                  <a:lnTo>
                    <a:pt x="31400" y="6313"/>
                  </a:lnTo>
                  <a:cubicBezTo>
                    <a:pt x="31420" y="6292"/>
                    <a:pt x="31461" y="6292"/>
                    <a:pt x="31503" y="6272"/>
                  </a:cubicBezTo>
                  <a:lnTo>
                    <a:pt x="31771" y="6168"/>
                  </a:lnTo>
                  <a:cubicBezTo>
                    <a:pt x="32126" y="6044"/>
                    <a:pt x="31978" y="5569"/>
                    <a:pt x="31693" y="5569"/>
                  </a:cubicBezTo>
                  <a:close/>
                  <a:moveTo>
                    <a:pt x="2321" y="5758"/>
                  </a:moveTo>
                  <a:cubicBezTo>
                    <a:pt x="2248" y="5758"/>
                    <a:pt x="2172" y="5788"/>
                    <a:pt x="2106" y="5859"/>
                  </a:cubicBezTo>
                  <a:lnTo>
                    <a:pt x="1900" y="6086"/>
                  </a:lnTo>
                  <a:cubicBezTo>
                    <a:pt x="1735" y="6292"/>
                    <a:pt x="1879" y="6581"/>
                    <a:pt x="2127" y="6581"/>
                  </a:cubicBezTo>
                  <a:cubicBezTo>
                    <a:pt x="2209" y="6581"/>
                    <a:pt x="2292" y="6540"/>
                    <a:pt x="2354" y="6478"/>
                  </a:cubicBezTo>
                  <a:lnTo>
                    <a:pt x="2540" y="6272"/>
                  </a:lnTo>
                  <a:cubicBezTo>
                    <a:pt x="2742" y="6038"/>
                    <a:pt x="2545" y="5758"/>
                    <a:pt x="2321" y="5758"/>
                  </a:cubicBezTo>
                  <a:close/>
                  <a:moveTo>
                    <a:pt x="29730" y="6397"/>
                  </a:moveTo>
                  <a:cubicBezTo>
                    <a:pt x="29697" y="6397"/>
                    <a:pt x="29661" y="6403"/>
                    <a:pt x="29624" y="6416"/>
                  </a:cubicBezTo>
                  <a:lnTo>
                    <a:pt x="29335" y="6519"/>
                  </a:lnTo>
                  <a:cubicBezTo>
                    <a:pt x="29026" y="6643"/>
                    <a:pt x="29108" y="7097"/>
                    <a:pt x="29438" y="7097"/>
                  </a:cubicBezTo>
                  <a:cubicBezTo>
                    <a:pt x="29480" y="7097"/>
                    <a:pt x="29521" y="7097"/>
                    <a:pt x="29562" y="7077"/>
                  </a:cubicBezTo>
                  <a:lnTo>
                    <a:pt x="29831" y="6953"/>
                  </a:lnTo>
                  <a:cubicBezTo>
                    <a:pt x="30144" y="6824"/>
                    <a:pt x="30012" y="6397"/>
                    <a:pt x="29730" y="6397"/>
                  </a:cubicBezTo>
                  <a:close/>
                  <a:moveTo>
                    <a:pt x="27768" y="7182"/>
                  </a:moveTo>
                  <a:cubicBezTo>
                    <a:pt x="27735" y="7182"/>
                    <a:pt x="27700" y="7188"/>
                    <a:pt x="27663" y="7201"/>
                  </a:cubicBezTo>
                  <a:lnTo>
                    <a:pt x="27374" y="7304"/>
                  </a:lnTo>
                  <a:cubicBezTo>
                    <a:pt x="27064" y="7428"/>
                    <a:pt x="27147" y="7882"/>
                    <a:pt x="27477" y="7882"/>
                  </a:cubicBezTo>
                  <a:lnTo>
                    <a:pt x="27498" y="7861"/>
                  </a:lnTo>
                  <a:lnTo>
                    <a:pt x="27580" y="7861"/>
                  </a:lnTo>
                  <a:lnTo>
                    <a:pt x="27869" y="7758"/>
                  </a:lnTo>
                  <a:cubicBezTo>
                    <a:pt x="28165" y="7610"/>
                    <a:pt x="28047" y="7182"/>
                    <a:pt x="27768" y="7182"/>
                  </a:cubicBezTo>
                  <a:close/>
                  <a:moveTo>
                    <a:pt x="1057" y="7438"/>
                  </a:moveTo>
                  <a:cubicBezTo>
                    <a:pt x="964" y="7438"/>
                    <a:pt x="870" y="7484"/>
                    <a:pt x="806" y="7593"/>
                  </a:cubicBezTo>
                  <a:cubicBezTo>
                    <a:pt x="744" y="7675"/>
                    <a:pt x="702" y="7758"/>
                    <a:pt x="640" y="7841"/>
                  </a:cubicBezTo>
                  <a:cubicBezTo>
                    <a:pt x="558" y="7985"/>
                    <a:pt x="620" y="8171"/>
                    <a:pt x="764" y="8253"/>
                  </a:cubicBezTo>
                  <a:cubicBezTo>
                    <a:pt x="806" y="8274"/>
                    <a:pt x="847" y="8295"/>
                    <a:pt x="909" y="8295"/>
                  </a:cubicBezTo>
                  <a:cubicBezTo>
                    <a:pt x="1012" y="8295"/>
                    <a:pt x="1115" y="8253"/>
                    <a:pt x="1177" y="8171"/>
                  </a:cubicBezTo>
                  <a:cubicBezTo>
                    <a:pt x="1218" y="8068"/>
                    <a:pt x="1260" y="7985"/>
                    <a:pt x="1322" y="7902"/>
                  </a:cubicBezTo>
                  <a:cubicBezTo>
                    <a:pt x="1464" y="7661"/>
                    <a:pt x="1263" y="7438"/>
                    <a:pt x="1057" y="7438"/>
                  </a:cubicBezTo>
                  <a:close/>
                  <a:moveTo>
                    <a:pt x="25807" y="7905"/>
                  </a:moveTo>
                  <a:cubicBezTo>
                    <a:pt x="25774" y="7905"/>
                    <a:pt x="25739" y="7911"/>
                    <a:pt x="25702" y="7923"/>
                  </a:cubicBezTo>
                  <a:lnTo>
                    <a:pt x="25413" y="8026"/>
                  </a:lnTo>
                  <a:cubicBezTo>
                    <a:pt x="25103" y="8150"/>
                    <a:pt x="25186" y="8604"/>
                    <a:pt x="25516" y="8604"/>
                  </a:cubicBezTo>
                  <a:cubicBezTo>
                    <a:pt x="25557" y="8604"/>
                    <a:pt x="25578" y="8604"/>
                    <a:pt x="25619" y="8584"/>
                  </a:cubicBezTo>
                  <a:lnTo>
                    <a:pt x="25908" y="8480"/>
                  </a:lnTo>
                  <a:cubicBezTo>
                    <a:pt x="26243" y="8369"/>
                    <a:pt x="26109" y="7905"/>
                    <a:pt x="25807" y="7905"/>
                  </a:cubicBezTo>
                  <a:close/>
                  <a:moveTo>
                    <a:pt x="23810" y="8611"/>
                  </a:moveTo>
                  <a:cubicBezTo>
                    <a:pt x="23782" y="8611"/>
                    <a:pt x="23752" y="8616"/>
                    <a:pt x="23720" y="8625"/>
                  </a:cubicBezTo>
                  <a:lnTo>
                    <a:pt x="23431" y="8728"/>
                  </a:lnTo>
                  <a:cubicBezTo>
                    <a:pt x="23101" y="8811"/>
                    <a:pt x="23183" y="9306"/>
                    <a:pt x="23534" y="9306"/>
                  </a:cubicBezTo>
                  <a:lnTo>
                    <a:pt x="23534" y="9286"/>
                  </a:lnTo>
                  <a:lnTo>
                    <a:pt x="23637" y="9286"/>
                  </a:lnTo>
                  <a:lnTo>
                    <a:pt x="23906" y="9182"/>
                  </a:lnTo>
                  <a:cubicBezTo>
                    <a:pt x="24225" y="9051"/>
                    <a:pt x="24100" y="8611"/>
                    <a:pt x="23810" y="8611"/>
                  </a:cubicBezTo>
                  <a:close/>
                  <a:moveTo>
                    <a:pt x="21843" y="9268"/>
                  </a:moveTo>
                  <a:cubicBezTo>
                    <a:pt x="21810" y="9268"/>
                    <a:pt x="21775" y="9273"/>
                    <a:pt x="21738" y="9286"/>
                  </a:cubicBezTo>
                  <a:lnTo>
                    <a:pt x="21449" y="9368"/>
                  </a:lnTo>
                  <a:cubicBezTo>
                    <a:pt x="21119" y="9471"/>
                    <a:pt x="21202" y="9946"/>
                    <a:pt x="21532" y="9946"/>
                  </a:cubicBezTo>
                  <a:lnTo>
                    <a:pt x="21635" y="9946"/>
                  </a:lnTo>
                  <a:lnTo>
                    <a:pt x="21903" y="9843"/>
                  </a:lnTo>
                  <a:cubicBezTo>
                    <a:pt x="22257" y="9731"/>
                    <a:pt x="22141" y="9268"/>
                    <a:pt x="21843" y="9268"/>
                  </a:cubicBezTo>
                  <a:close/>
                  <a:moveTo>
                    <a:pt x="307" y="9383"/>
                  </a:moveTo>
                  <a:cubicBezTo>
                    <a:pt x="165" y="9383"/>
                    <a:pt x="20" y="9471"/>
                    <a:pt x="0" y="9657"/>
                  </a:cubicBezTo>
                  <a:lnTo>
                    <a:pt x="0" y="9905"/>
                  </a:lnTo>
                  <a:lnTo>
                    <a:pt x="0" y="9987"/>
                  </a:lnTo>
                  <a:cubicBezTo>
                    <a:pt x="21" y="10153"/>
                    <a:pt x="145" y="10276"/>
                    <a:pt x="310" y="10276"/>
                  </a:cubicBezTo>
                  <a:cubicBezTo>
                    <a:pt x="475" y="10276"/>
                    <a:pt x="599" y="10132"/>
                    <a:pt x="599" y="9967"/>
                  </a:cubicBezTo>
                  <a:lnTo>
                    <a:pt x="599" y="9905"/>
                  </a:lnTo>
                  <a:cubicBezTo>
                    <a:pt x="599" y="9843"/>
                    <a:pt x="599" y="9781"/>
                    <a:pt x="599" y="9698"/>
                  </a:cubicBezTo>
                  <a:cubicBezTo>
                    <a:pt x="621" y="9492"/>
                    <a:pt x="465" y="9383"/>
                    <a:pt x="307" y="9383"/>
                  </a:cubicBezTo>
                  <a:close/>
                  <a:moveTo>
                    <a:pt x="19793" y="9875"/>
                  </a:moveTo>
                  <a:cubicBezTo>
                    <a:pt x="19769" y="9875"/>
                    <a:pt x="19742" y="9878"/>
                    <a:pt x="19715" y="9884"/>
                  </a:cubicBezTo>
                  <a:lnTo>
                    <a:pt x="19447" y="9967"/>
                  </a:lnTo>
                  <a:cubicBezTo>
                    <a:pt x="19096" y="10049"/>
                    <a:pt x="19178" y="10545"/>
                    <a:pt x="19529" y="10545"/>
                  </a:cubicBezTo>
                  <a:lnTo>
                    <a:pt x="19612" y="10545"/>
                  </a:lnTo>
                  <a:lnTo>
                    <a:pt x="19901" y="10442"/>
                  </a:lnTo>
                  <a:cubicBezTo>
                    <a:pt x="20207" y="10327"/>
                    <a:pt x="20105" y="9875"/>
                    <a:pt x="19793" y="9875"/>
                  </a:cubicBezTo>
                  <a:close/>
                  <a:moveTo>
                    <a:pt x="17786" y="10433"/>
                  </a:moveTo>
                  <a:cubicBezTo>
                    <a:pt x="17763" y="10433"/>
                    <a:pt x="17738" y="10436"/>
                    <a:pt x="17713" y="10442"/>
                  </a:cubicBezTo>
                  <a:lnTo>
                    <a:pt x="17424" y="10524"/>
                  </a:lnTo>
                  <a:cubicBezTo>
                    <a:pt x="17073" y="10607"/>
                    <a:pt x="17155" y="11102"/>
                    <a:pt x="17486" y="11102"/>
                  </a:cubicBezTo>
                  <a:lnTo>
                    <a:pt x="17506" y="11123"/>
                  </a:lnTo>
                  <a:cubicBezTo>
                    <a:pt x="17527" y="11102"/>
                    <a:pt x="17548" y="11102"/>
                    <a:pt x="17568" y="11102"/>
                  </a:cubicBezTo>
                  <a:lnTo>
                    <a:pt x="17857" y="11020"/>
                  </a:lnTo>
                  <a:cubicBezTo>
                    <a:pt x="18203" y="10924"/>
                    <a:pt x="18102" y="10433"/>
                    <a:pt x="17786" y="10433"/>
                  </a:cubicBezTo>
                  <a:close/>
                  <a:moveTo>
                    <a:pt x="15727" y="10953"/>
                  </a:moveTo>
                  <a:cubicBezTo>
                    <a:pt x="15709" y="10953"/>
                    <a:pt x="15689" y="10954"/>
                    <a:pt x="15669" y="10958"/>
                  </a:cubicBezTo>
                  <a:lnTo>
                    <a:pt x="15380" y="11040"/>
                  </a:lnTo>
                  <a:cubicBezTo>
                    <a:pt x="15050" y="11123"/>
                    <a:pt x="15112" y="11618"/>
                    <a:pt x="15463" y="11618"/>
                  </a:cubicBezTo>
                  <a:lnTo>
                    <a:pt x="15525" y="11618"/>
                  </a:lnTo>
                  <a:lnTo>
                    <a:pt x="15814" y="11556"/>
                  </a:lnTo>
                  <a:cubicBezTo>
                    <a:pt x="16165" y="11439"/>
                    <a:pt x="16055" y="10953"/>
                    <a:pt x="15727" y="10953"/>
                  </a:cubicBezTo>
                  <a:close/>
                  <a:moveTo>
                    <a:pt x="1105" y="11232"/>
                  </a:moveTo>
                  <a:cubicBezTo>
                    <a:pt x="860" y="11232"/>
                    <a:pt x="670" y="11545"/>
                    <a:pt x="888" y="11763"/>
                  </a:cubicBezTo>
                  <a:cubicBezTo>
                    <a:pt x="971" y="11825"/>
                    <a:pt x="1053" y="11887"/>
                    <a:pt x="1157" y="11949"/>
                  </a:cubicBezTo>
                  <a:cubicBezTo>
                    <a:pt x="1198" y="11990"/>
                    <a:pt x="1260" y="12011"/>
                    <a:pt x="1322" y="12011"/>
                  </a:cubicBezTo>
                  <a:cubicBezTo>
                    <a:pt x="1611" y="12011"/>
                    <a:pt x="1735" y="11618"/>
                    <a:pt x="1487" y="11453"/>
                  </a:cubicBezTo>
                  <a:cubicBezTo>
                    <a:pt x="1404" y="11412"/>
                    <a:pt x="1342" y="11350"/>
                    <a:pt x="1280" y="11288"/>
                  </a:cubicBezTo>
                  <a:cubicBezTo>
                    <a:pt x="1222" y="11249"/>
                    <a:pt x="1162" y="11232"/>
                    <a:pt x="1105" y="11232"/>
                  </a:cubicBezTo>
                  <a:close/>
                  <a:moveTo>
                    <a:pt x="13712" y="11423"/>
                  </a:moveTo>
                  <a:cubicBezTo>
                    <a:pt x="13690" y="11423"/>
                    <a:pt x="13668" y="11426"/>
                    <a:pt x="13646" y="11433"/>
                  </a:cubicBezTo>
                  <a:lnTo>
                    <a:pt x="13336" y="11494"/>
                  </a:lnTo>
                  <a:cubicBezTo>
                    <a:pt x="13006" y="11556"/>
                    <a:pt x="13047" y="12072"/>
                    <a:pt x="13398" y="12072"/>
                  </a:cubicBezTo>
                  <a:lnTo>
                    <a:pt x="13460" y="12072"/>
                  </a:lnTo>
                  <a:lnTo>
                    <a:pt x="13749" y="12011"/>
                  </a:lnTo>
                  <a:cubicBezTo>
                    <a:pt x="13914" y="11969"/>
                    <a:pt x="14018" y="11825"/>
                    <a:pt x="13997" y="11660"/>
                  </a:cubicBezTo>
                  <a:cubicBezTo>
                    <a:pt x="13962" y="11519"/>
                    <a:pt x="13837" y="11423"/>
                    <a:pt x="13712" y="11423"/>
                  </a:cubicBezTo>
                  <a:close/>
                  <a:moveTo>
                    <a:pt x="11646" y="11817"/>
                  </a:moveTo>
                  <a:cubicBezTo>
                    <a:pt x="11625" y="11817"/>
                    <a:pt x="11603" y="11819"/>
                    <a:pt x="11582" y="11825"/>
                  </a:cubicBezTo>
                  <a:lnTo>
                    <a:pt x="11293" y="11866"/>
                  </a:lnTo>
                  <a:cubicBezTo>
                    <a:pt x="10921" y="11907"/>
                    <a:pt x="10962" y="12465"/>
                    <a:pt x="11334" y="12465"/>
                  </a:cubicBezTo>
                  <a:lnTo>
                    <a:pt x="11375" y="12465"/>
                  </a:lnTo>
                  <a:lnTo>
                    <a:pt x="11664" y="12403"/>
                  </a:lnTo>
                  <a:cubicBezTo>
                    <a:pt x="11829" y="12382"/>
                    <a:pt x="11953" y="12217"/>
                    <a:pt x="11933" y="12052"/>
                  </a:cubicBezTo>
                  <a:cubicBezTo>
                    <a:pt x="11897" y="11927"/>
                    <a:pt x="11783" y="11817"/>
                    <a:pt x="11646" y="11817"/>
                  </a:cubicBezTo>
                  <a:close/>
                  <a:moveTo>
                    <a:pt x="2981" y="12085"/>
                  </a:moveTo>
                  <a:cubicBezTo>
                    <a:pt x="2647" y="12085"/>
                    <a:pt x="2545" y="12594"/>
                    <a:pt x="2911" y="12671"/>
                  </a:cubicBezTo>
                  <a:lnTo>
                    <a:pt x="3221" y="12733"/>
                  </a:lnTo>
                  <a:lnTo>
                    <a:pt x="3283" y="12733"/>
                  </a:lnTo>
                  <a:cubicBezTo>
                    <a:pt x="3634" y="12733"/>
                    <a:pt x="3675" y="12238"/>
                    <a:pt x="3324" y="12155"/>
                  </a:cubicBezTo>
                  <a:lnTo>
                    <a:pt x="3056" y="12093"/>
                  </a:lnTo>
                  <a:cubicBezTo>
                    <a:pt x="3030" y="12088"/>
                    <a:pt x="3005" y="12085"/>
                    <a:pt x="2981" y="12085"/>
                  </a:cubicBezTo>
                  <a:close/>
                  <a:moveTo>
                    <a:pt x="9555" y="12112"/>
                  </a:moveTo>
                  <a:cubicBezTo>
                    <a:pt x="9543" y="12112"/>
                    <a:pt x="9530" y="12112"/>
                    <a:pt x="9517" y="12114"/>
                  </a:cubicBezTo>
                  <a:lnTo>
                    <a:pt x="9228" y="12155"/>
                  </a:lnTo>
                  <a:cubicBezTo>
                    <a:pt x="8857" y="12196"/>
                    <a:pt x="8877" y="12754"/>
                    <a:pt x="9249" y="12754"/>
                  </a:cubicBezTo>
                  <a:lnTo>
                    <a:pt x="9290" y="12754"/>
                  </a:lnTo>
                  <a:lnTo>
                    <a:pt x="9600" y="12712"/>
                  </a:lnTo>
                  <a:cubicBezTo>
                    <a:pt x="9979" y="12673"/>
                    <a:pt x="9914" y="12112"/>
                    <a:pt x="9555" y="12112"/>
                  </a:cubicBezTo>
                  <a:close/>
                  <a:moveTo>
                    <a:pt x="7453" y="12320"/>
                  </a:moveTo>
                  <a:lnTo>
                    <a:pt x="7164" y="12341"/>
                  </a:lnTo>
                  <a:cubicBezTo>
                    <a:pt x="6999" y="12341"/>
                    <a:pt x="6854" y="12485"/>
                    <a:pt x="6875" y="12651"/>
                  </a:cubicBezTo>
                  <a:cubicBezTo>
                    <a:pt x="6875" y="12795"/>
                    <a:pt x="6999" y="12919"/>
                    <a:pt x="7164" y="12940"/>
                  </a:cubicBezTo>
                  <a:lnTo>
                    <a:pt x="7205" y="12940"/>
                  </a:lnTo>
                  <a:lnTo>
                    <a:pt x="7494" y="12919"/>
                  </a:lnTo>
                  <a:cubicBezTo>
                    <a:pt x="7866" y="12878"/>
                    <a:pt x="7824" y="12320"/>
                    <a:pt x="7453" y="12320"/>
                  </a:cubicBezTo>
                  <a:close/>
                  <a:moveTo>
                    <a:pt x="5079" y="12341"/>
                  </a:moveTo>
                  <a:cubicBezTo>
                    <a:pt x="4914" y="12341"/>
                    <a:pt x="4790" y="12465"/>
                    <a:pt x="4769" y="12630"/>
                  </a:cubicBezTo>
                  <a:cubicBezTo>
                    <a:pt x="4769" y="12795"/>
                    <a:pt x="4893" y="12940"/>
                    <a:pt x="5058" y="12940"/>
                  </a:cubicBezTo>
                  <a:lnTo>
                    <a:pt x="5368" y="12960"/>
                  </a:lnTo>
                  <a:cubicBezTo>
                    <a:pt x="5739" y="12919"/>
                    <a:pt x="5739" y="12382"/>
                    <a:pt x="5368" y="12361"/>
                  </a:cubicBezTo>
                  <a:lnTo>
                    <a:pt x="5079" y="1234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7" name="Google Shape;1157;p39"/>
            <p:cNvGrpSpPr/>
            <p:nvPr/>
          </p:nvGrpSpPr>
          <p:grpSpPr>
            <a:xfrm>
              <a:off x="7615750" y="4042652"/>
              <a:ext cx="517168" cy="385785"/>
              <a:chOff x="7755207" y="4198287"/>
              <a:chExt cx="341636" cy="254845"/>
            </a:xfrm>
          </p:grpSpPr>
          <p:sp>
            <p:nvSpPr>
              <p:cNvPr id="1158" name="Google Shape;1158;p39"/>
              <p:cNvSpPr/>
              <p:nvPr/>
            </p:nvSpPr>
            <p:spPr>
              <a:xfrm flipH="1">
                <a:off x="7755208" y="4198287"/>
                <a:ext cx="274646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855" h="5699" extrusionOk="0">
                    <a:moveTo>
                      <a:pt x="6854" y="1"/>
                    </a:moveTo>
                    <a:lnTo>
                      <a:pt x="1" y="4088"/>
                    </a:lnTo>
                    <a:lnTo>
                      <a:pt x="269" y="5698"/>
                    </a:lnTo>
                    <a:lnTo>
                      <a:pt x="68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9"/>
              <p:cNvSpPr/>
              <p:nvPr/>
            </p:nvSpPr>
            <p:spPr>
              <a:xfrm flipH="1">
                <a:off x="7755208" y="4198287"/>
                <a:ext cx="263908" cy="228359"/>
              </a:xfrm>
              <a:custGeom>
                <a:avLst/>
                <a:gdLst/>
                <a:ahLst/>
                <a:cxnLst/>
                <a:rect l="l" t="t" r="r" b="b"/>
                <a:pathLst>
                  <a:path w="6587" h="5699" extrusionOk="0">
                    <a:moveTo>
                      <a:pt x="6586" y="1"/>
                    </a:moveTo>
                    <a:lnTo>
                      <a:pt x="331" y="4666"/>
                    </a:lnTo>
                    <a:lnTo>
                      <a:pt x="1" y="5698"/>
                    </a:lnTo>
                    <a:lnTo>
                      <a:pt x="658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9"/>
              <p:cNvSpPr/>
              <p:nvPr/>
            </p:nvSpPr>
            <p:spPr>
              <a:xfrm flipH="1">
                <a:off x="7755207" y="4198287"/>
                <a:ext cx="250647" cy="254845"/>
              </a:xfrm>
              <a:custGeom>
                <a:avLst/>
                <a:gdLst/>
                <a:ahLst/>
                <a:cxnLst/>
                <a:rect l="l" t="t" r="r" b="b"/>
                <a:pathLst>
                  <a:path w="6256" h="6360" extrusionOk="0">
                    <a:moveTo>
                      <a:pt x="6255" y="1"/>
                    </a:moveTo>
                    <a:lnTo>
                      <a:pt x="0" y="4666"/>
                    </a:lnTo>
                    <a:lnTo>
                      <a:pt x="1776" y="6359"/>
                    </a:lnTo>
                    <a:lnTo>
                      <a:pt x="62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9"/>
              <p:cNvSpPr/>
              <p:nvPr/>
            </p:nvSpPr>
            <p:spPr>
              <a:xfrm flipH="1">
                <a:off x="7755209" y="4198287"/>
                <a:ext cx="341634" cy="163846"/>
              </a:xfrm>
              <a:custGeom>
                <a:avLst/>
                <a:gdLst/>
                <a:ahLst/>
                <a:cxnLst/>
                <a:rect l="l" t="t" r="r" b="b"/>
                <a:pathLst>
                  <a:path w="8527" h="4089" extrusionOk="0">
                    <a:moveTo>
                      <a:pt x="8526" y="1"/>
                    </a:moveTo>
                    <a:lnTo>
                      <a:pt x="0" y="2499"/>
                    </a:lnTo>
                    <a:lnTo>
                      <a:pt x="1673" y="4088"/>
                    </a:lnTo>
                    <a:lnTo>
                      <a:pt x="85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62" name="Google Shape;1162;p39"/>
          <p:cNvGrpSpPr/>
          <p:nvPr/>
        </p:nvGrpSpPr>
        <p:grpSpPr>
          <a:xfrm rot="-1061999" flipH="1">
            <a:off x="7296523" y="794589"/>
            <a:ext cx="576707" cy="774317"/>
            <a:chOff x="7570850" y="703744"/>
            <a:chExt cx="733325" cy="984599"/>
          </a:xfrm>
        </p:grpSpPr>
        <p:sp>
          <p:nvSpPr>
            <p:cNvPr id="1163" name="Google Shape;1163;p39"/>
            <p:cNvSpPr/>
            <p:nvPr/>
          </p:nvSpPr>
          <p:spPr>
            <a:xfrm>
              <a:off x="7570850" y="1079814"/>
              <a:ext cx="608418" cy="608530"/>
            </a:xfrm>
            <a:custGeom>
              <a:avLst/>
              <a:gdLst/>
              <a:ahLst/>
              <a:cxnLst/>
              <a:rect l="l" t="t" r="r" b="b"/>
              <a:pathLst>
                <a:path w="9352" h="9353" extrusionOk="0">
                  <a:moveTo>
                    <a:pt x="9187" y="3903"/>
                  </a:moveTo>
                  <a:lnTo>
                    <a:pt x="8154" y="3675"/>
                  </a:lnTo>
                  <a:cubicBezTo>
                    <a:pt x="8092" y="3407"/>
                    <a:pt x="7969" y="3159"/>
                    <a:pt x="7845" y="2912"/>
                  </a:cubicBezTo>
                  <a:lnTo>
                    <a:pt x="8402" y="2024"/>
                  </a:lnTo>
                  <a:cubicBezTo>
                    <a:pt x="8443" y="1962"/>
                    <a:pt x="8443" y="1859"/>
                    <a:pt x="8381" y="1797"/>
                  </a:cubicBezTo>
                  <a:lnTo>
                    <a:pt x="7556" y="971"/>
                  </a:lnTo>
                  <a:cubicBezTo>
                    <a:pt x="7494" y="909"/>
                    <a:pt x="7391" y="889"/>
                    <a:pt x="7329" y="950"/>
                  </a:cubicBezTo>
                  <a:lnTo>
                    <a:pt x="6441" y="1508"/>
                  </a:lnTo>
                  <a:cubicBezTo>
                    <a:pt x="6193" y="1363"/>
                    <a:pt x="5925" y="1260"/>
                    <a:pt x="5656" y="1198"/>
                  </a:cubicBezTo>
                  <a:lnTo>
                    <a:pt x="5450" y="166"/>
                  </a:lnTo>
                  <a:cubicBezTo>
                    <a:pt x="5429" y="63"/>
                    <a:pt x="5347" y="1"/>
                    <a:pt x="5264" y="1"/>
                  </a:cubicBezTo>
                  <a:lnTo>
                    <a:pt x="4088" y="1"/>
                  </a:lnTo>
                  <a:cubicBezTo>
                    <a:pt x="4005" y="1"/>
                    <a:pt x="3922" y="63"/>
                    <a:pt x="3902" y="166"/>
                  </a:cubicBezTo>
                  <a:lnTo>
                    <a:pt x="3695" y="1198"/>
                  </a:lnTo>
                  <a:cubicBezTo>
                    <a:pt x="3406" y="1260"/>
                    <a:pt x="3159" y="1363"/>
                    <a:pt x="2911" y="1508"/>
                  </a:cubicBezTo>
                  <a:lnTo>
                    <a:pt x="2023" y="950"/>
                  </a:lnTo>
                  <a:cubicBezTo>
                    <a:pt x="1961" y="889"/>
                    <a:pt x="1858" y="909"/>
                    <a:pt x="1796" y="971"/>
                  </a:cubicBezTo>
                  <a:lnTo>
                    <a:pt x="970" y="1797"/>
                  </a:lnTo>
                  <a:cubicBezTo>
                    <a:pt x="908" y="1859"/>
                    <a:pt x="888" y="1962"/>
                    <a:pt x="950" y="2024"/>
                  </a:cubicBezTo>
                  <a:lnTo>
                    <a:pt x="1507" y="2912"/>
                  </a:lnTo>
                  <a:cubicBezTo>
                    <a:pt x="1383" y="3159"/>
                    <a:pt x="1259" y="3407"/>
                    <a:pt x="1197" y="3675"/>
                  </a:cubicBezTo>
                  <a:lnTo>
                    <a:pt x="165" y="3903"/>
                  </a:lnTo>
                  <a:cubicBezTo>
                    <a:pt x="62" y="3923"/>
                    <a:pt x="0" y="4006"/>
                    <a:pt x="0" y="4088"/>
                  </a:cubicBezTo>
                  <a:lnTo>
                    <a:pt x="0" y="5244"/>
                  </a:lnTo>
                  <a:cubicBezTo>
                    <a:pt x="0" y="5348"/>
                    <a:pt x="62" y="5410"/>
                    <a:pt x="165" y="5430"/>
                  </a:cubicBezTo>
                  <a:lnTo>
                    <a:pt x="1197" y="5657"/>
                  </a:lnTo>
                  <a:cubicBezTo>
                    <a:pt x="1259" y="5926"/>
                    <a:pt x="1383" y="6194"/>
                    <a:pt x="1507" y="6442"/>
                  </a:cubicBezTo>
                  <a:lnTo>
                    <a:pt x="950" y="7309"/>
                  </a:lnTo>
                  <a:cubicBezTo>
                    <a:pt x="908" y="7391"/>
                    <a:pt x="908" y="7495"/>
                    <a:pt x="970" y="7556"/>
                  </a:cubicBezTo>
                  <a:lnTo>
                    <a:pt x="1796" y="8382"/>
                  </a:lnTo>
                  <a:cubicBezTo>
                    <a:pt x="1837" y="8403"/>
                    <a:pt x="1879" y="8423"/>
                    <a:pt x="1941" y="8423"/>
                  </a:cubicBezTo>
                  <a:cubicBezTo>
                    <a:pt x="1961" y="8423"/>
                    <a:pt x="2003" y="8423"/>
                    <a:pt x="2044" y="8403"/>
                  </a:cubicBezTo>
                  <a:lnTo>
                    <a:pt x="2911" y="7845"/>
                  </a:lnTo>
                  <a:cubicBezTo>
                    <a:pt x="3159" y="7969"/>
                    <a:pt x="3427" y="8073"/>
                    <a:pt x="3695" y="8155"/>
                  </a:cubicBezTo>
                  <a:lnTo>
                    <a:pt x="3902" y="9187"/>
                  </a:lnTo>
                  <a:cubicBezTo>
                    <a:pt x="3922" y="9270"/>
                    <a:pt x="4005" y="9332"/>
                    <a:pt x="4108" y="9352"/>
                  </a:cubicBezTo>
                  <a:lnTo>
                    <a:pt x="5264" y="9352"/>
                  </a:lnTo>
                  <a:cubicBezTo>
                    <a:pt x="5347" y="9332"/>
                    <a:pt x="5429" y="9270"/>
                    <a:pt x="5450" y="9187"/>
                  </a:cubicBezTo>
                  <a:lnTo>
                    <a:pt x="5677" y="8155"/>
                  </a:lnTo>
                  <a:cubicBezTo>
                    <a:pt x="5945" y="8073"/>
                    <a:pt x="6193" y="7969"/>
                    <a:pt x="6441" y="7845"/>
                  </a:cubicBezTo>
                  <a:lnTo>
                    <a:pt x="7329" y="8403"/>
                  </a:lnTo>
                  <a:cubicBezTo>
                    <a:pt x="7349" y="8423"/>
                    <a:pt x="7391" y="8423"/>
                    <a:pt x="7432" y="8423"/>
                  </a:cubicBezTo>
                  <a:cubicBezTo>
                    <a:pt x="7473" y="8423"/>
                    <a:pt x="7514" y="8403"/>
                    <a:pt x="7556" y="8382"/>
                  </a:cubicBezTo>
                  <a:lnTo>
                    <a:pt x="8381" y="7556"/>
                  </a:lnTo>
                  <a:cubicBezTo>
                    <a:pt x="8443" y="7495"/>
                    <a:pt x="8464" y="7391"/>
                    <a:pt x="8402" y="7309"/>
                  </a:cubicBezTo>
                  <a:lnTo>
                    <a:pt x="7845" y="6442"/>
                  </a:lnTo>
                  <a:cubicBezTo>
                    <a:pt x="7969" y="6194"/>
                    <a:pt x="8092" y="5926"/>
                    <a:pt x="8154" y="5657"/>
                  </a:cubicBezTo>
                  <a:lnTo>
                    <a:pt x="9187" y="5451"/>
                  </a:lnTo>
                  <a:cubicBezTo>
                    <a:pt x="9290" y="5430"/>
                    <a:pt x="9352" y="5348"/>
                    <a:pt x="9352" y="5265"/>
                  </a:cubicBezTo>
                  <a:lnTo>
                    <a:pt x="9352" y="4088"/>
                  </a:lnTo>
                  <a:cubicBezTo>
                    <a:pt x="9352" y="4006"/>
                    <a:pt x="9290" y="3923"/>
                    <a:pt x="9187" y="3903"/>
                  </a:cubicBezTo>
                  <a:close/>
                  <a:moveTo>
                    <a:pt x="5595" y="4687"/>
                  </a:moveTo>
                  <a:cubicBezTo>
                    <a:pt x="5595" y="5492"/>
                    <a:pt x="4624" y="5905"/>
                    <a:pt x="4046" y="5327"/>
                  </a:cubicBezTo>
                  <a:cubicBezTo>
                    <a:pt x="3468" y="4749"/>
                    <a:pt x="3860" y="3758"/>
                    <a:pt x="4686" y="3758"/>
                  </a:cubicBezTo>
                  <a:cubicBezTo>
                    <a:pt x="5182" y="3758"/>
                    <a:pt x="5595" y="4171"/>
                    <a:pt x="5595" y="46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9"/>
            <p:cNvSpPr/>
            <p:nvPr/>
          </p:nvSpPr>
          <p:spPr>
            <a:xfrm>
              <a:off x="7960281" y="703744"/>
              <a:ext cx="343894" cy="361357"/>
            </a:xfrm>
            <a:custGeom>
              <a:avLst/>
              <a:gdLst/>
              <a:ahLst/>
              <a:cxnLst/>
              <a:rect l="l" t="t" r="r" b="b"/>
              <a:pathLst>
                <a:path w="5286" h="5554" extrusionOk="0">
                  <a:moveTo>
                    <a:pt x="2641" y="1858"/>
                  </a:moveTo>
                  <a:cubicBezTo>
                    <a:pt x="3128" y="1858"/>
                    <a:pt x="3593" y="2228"/>
                    <a:pt x="3593" y="2788"/>
                  </a:cubicBezTo>
                  <a:cubicBezTo>
                    <a:pt x="3593" y="3304"/>
                    <a:pt x="3159" y="3737"/>
                    <a:pt x="2643" y="3737"/>
                  </a:cubicBezTo>
                  <a:lnTo>
                    <a:pt x="2643" y="3717"/>
                  </a:lnTo>
                  <a:cubicBezTo>
                    <a:pt x="1817" y="3717"/>
                    <a:pt x="1405" y="2705"/>
                    <a:pt x="1983" y="2127"/>
                  </a:cubicBezTo>
                  <a:cubicBezTo>
                    <a:pt x="2175" y="1941"/>
                    <a:pt x="2411" y="1858"/>
                    <a:pt x="2641" y="1858"/>
                  </a:cubicBezTo>
                  <a:close/>
                  <a:moveTo>
                    <a:pt x="2313" y="1"/>
                  </a:moveTo>
                  <a:cubicBezTo>
                    <a:pt x="2189" y="21"/>
                    <a:pt x="2065" y="104"/>
                    <a:pt x="2024" y="248"/>
                  </a:cubicBezTo>
                  <a:lnTo>
                    <a:pt x="1900" y="806"/>
                  </a:lnTo>
                  <a:cubicBezTo>
                    <a:pt x="1694" y="888"/>
                    <a:pt x="1487" y="1012"/>
                    <a:pt x="1301" y="1157"/>
                  </a:cubicBezTo>
                  <a:lnTo>
                    <a:pt x="744" y="992"/>
                  </a:lnTo>
                  <a:cubicBezTo>
                    <a:pt x="713" y="981"/>
                    <a:pt x="681" y="976"/>
                    <a:pt x="648" y="976"/>
                  </a:cubicBezTo>
                  <a:cubicBezTo>
                    <a:pt x="552" y="976"/>
                    <a:pt x="455" y="1023"/>
                    <a:pt x="393" y="1115"/>
                  </a:cubicBezTo>
                  <a:lnTo>
                    <a:pt x="83" y="1673"/>
                  </a:lnTo>
                  <a:cubicBezTo>
                    <a:pt x="1" y="1797"/>
                    <a:pt x="42" y="1941"/>
                    <a:pt x="145" y="2044"/>
                  </a:cubicBezTo>
                  <a:lnTo>
                    <a:pt x="558" y="2437"/>
                  </a:lnTo>
                  <a:cubicBezTo>
                    <a:pt x="537" y="2540"/>
                    <a:pt x="537" y="2664"/>
                    <a:pt x="537" y="2788"/>
                  </a:cubicBezTo>
                  <a:cubicBezTo>
                    <a:pt x="537" y="2911"/>
                    <a:pt x="537" y="3015"/>
                    <a:pt x="558" y="3139"/>
                  </a:cubicBezTo>
                  <a:lnTo>
                    <a:pt x="145" y="3531"/>
                  </a:lnTo>
                  <a:cubicBezTo>
                    <a:pt x="42" y="3613"/>
                    <a:pt x="1" y="3778"/>
                    <a:pt x="83" y="3902"/>
                  </a:cubicBezTo>
                  <a:lnTo>
                    <a:pt x="393" y="4460"/>
                  </a:lnTo>
                  <a:cubicBezTo>
                    <a:pt x="455" y="4542"/>
                    <a:pt x="558" y="4604"/>
                    <a:pt x="661" y="4604"/>
                  </a:cubicBezTo>
                  <a:cubicBezTo>
                    <a:pt x="682" y="4604"/>
                    <a:pt x="723" y="4584"/>
                    <a:pt x="744" y="4584"/>
                  </a:cubicBezTo>
                  <a:lnTo>
                    <a:pt x="1301" y="4398"/>
                  </a:lnTo>
                  <a:cubicBezTo>
                    <a:pt x="1487" y="4563"/>
                    <a:pt x="1694" y="4666"/>
                    <a:pt x="1921" y="4749"/>
                  </a:cubicBezTo>
                  <a:lnTo>
                    <a:pt x="2044" y="5327"/>
                  </a:lnTo>
                  <a:cubicBezTo>
                    <a:pt x="2065" y="5471"/>
                    <a:pt x="2189" y="5554"/>
                    <a:pt x="2313" y="5554"/>
                  </a:cubicBezTo>
                  <a:lnTo>
                    <a:pt x="2973" y="5554"/>
                  </a:lnTo>
                  <a:cubicBezTo>
                    <a:pt x="3097" y="5554"/>
                    <a:pt x="3221" y="5471"/>
                    <a:pt x="3242" y="5327"/>
                  </a:cubicBezTo>
                  <a:lnTo>
                    <a:pt x="3366" y="4749"/>
                  </a:lnTo>
                  <a:cubicBezTo>
                    <a:pt x="3593" y="4666"/>
                    <a:pt x="3799" y="4563"/>
                    <a:pt x="3985" y="4398"/>
                  </a:cubicBezTo>
                  <a:lnTo>
                    <a:pt x="4542" y="4584"/>
                  </a:lnTo>
                  <a:cubicBezTo>
                    <a:pt x="4563" y="4584"/>
                    <a:pt x="4604" y="4604"/>
                    <a:pt x="4625" y="4604"/>
                  </a:cubicBezTo>
                  <a:cubicBezTo>
                    <a:pt x="4728" y="4604"/>
                    <a:pt x="4831" y="4542"/>
                    <a:pt x="4893" y="4460"/>
                  </a:cubicBezTo>
                  <a:lnTo>
                    <a:pt x="5203" y="3902"/>
                  </a:lnTo>
                  <a:cubicBezTo>
                    <a:pt x="5286" y="3778"/>
                    <a:pt x="5244" y="3613"/>
                    <a:pt x="5141" y="3531"/>
                  </a:cubicBezTo>
                  <a:lnTo>
                    <a:pt x="4708" y="3139"/>
                  </a:lnTo>
                  <a:cubicBezTo>
                    <a:pt x="4728" y="3015"/>
                    <a:pt x="4749" y="2911"/>
                    <a:pt x="4749" y="2788"/>
                  </a:cubicBezTo>
                  <a:cubicBezTo>
                    <a:pt x="4749" y="2664"/>
                    <a:pt x="4728" y="2540"/>
                    <a:pt x="4708" y="2437"/>
                  </a:cubicBezTo>
                  <a:lnTo>
                    <a:pt x="5141" y="2044"/>
                  </a:lnTo>
                  <a:cubicBezTo>
                    <a:pt x="5244" y="1941"/>
                    <a:pt x="5265" y="1797"/>
                    <a:pt x="5203" y="1673"/>
                  </a:cubicBezTo>
                  <a:lnTo>
                    <a:pt x="4893" y="1115"/>
                  </a:lnTo>
                  <a:cubicBezTo>
                    <a:pt x="4831" y="1023"/>
                    <a:pt x="4735" y="976"/>
                    <a:pt x="4638" y="976"/>
                  </a:cubicBezTo>
                  <a:cubicBezTo>
                    <a:pt x="4606" y="976"/>
                    <a:pt x="4573" y="981"/>
                    <a:pt x="4542" y="992"/>
                  </a:cubicBezTo>
                  <a:lnTo>
                    <a:pt x="3985" y="1157"/>
                  </a:lnTo>
                  <a:cubicBezTo>
                    <a:pt x="3799" y="1012"/>
                    <a:pt x="3593" y="888"/>
                    <a:pt x="3366" y="806"/>
                  </a:cubicBezTo>
                  <a:lnTo>
                    <a:pt x="3242" y="248"/>
                  </a:lnTo>
                  <a:cubicBezTo>
                    <a:pt x="3221" y="104"/>
                    <a:pt x="3097" y="21"/>
                    <a:pt x="29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39"/>
          <p:cNvGrpSpPr/>
          <p:nvPr/>
        </p:nvGrpSpPr>
        <p:grpSpPr>
          <a:xfrm>
            <a:off x="489870" y="2546203"/>
            <a:ext cx="1911978" cy="2331603"/>
            <a:chOff x="489870" y="2546203"/>
            <a:chExt cx="1911978" cy="2331603"/>
          </a:xfrm>
        </p:grpSpPr>
        <p:sp>
          <p:nvSpPr>
            <p:cNvPr id="1166" name="Google Shape;1166;p39"/>
            <p:cNvSpPr/>
            <p:nvPr/>
          </p:nvSpPr>
          <p:spPr>
            <a:xfrm flipH="1">
              <a:off x="489870" y="3921359"/>
              <a:ext cx="1911978" cy="956446"/>
            </a:xfrm>
            <a:custGeom>
              <a:avLst/>
              <a:gdLst/>
              <a:ahLst/>
              <a:cxnLst/>
              <a:rect l="l" t="t" r="r" b="b"/>
              <a:pathLst>
                <a:path w="53984" h="27003" extrusionOk="0">
                  <a:moveTo>
                    <a:pt x="27002" y="0"/>
                  </a:moveTo>
                  <a:lnTo>
                    <a:pt x="0" y="13501"/>
                  </a:lnTo>
                  <a:lnTo>
                    <a:pt x="27002" y="27002"/>
                  </a:lnTo>
                  <a:lnTo>
                    <a:pt x="53983" y="13501"/>
                  </a:lnTo>
                  <a:lnTo>
                    <a:pt x="27002" y="0"/>
                  </a:lnTo>
                  <a:close/>
                </a:path>
              </a:pathLst>
            </a:custGeom>
            <a:solidFill>
              <a:srgbClr val="FFFFFF">
                <a:alpha val="25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9"/>
            <p:cNvSpPr/>
            <p:nvPr/>
          </p:nvSpPr>
          <p:spPr>
            <a:xfrm flipH="1">
              <a:off x="704391" y="32576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1" y="7535"/>
                  </a:moveTo>
                  <a:lnTo>
                    <a:pt x="5162" y="0"/>
                  </a:lnTo>
                  <a:lnTo>
                    <a:pt x="27457" y="11148"/>
                  </a:lnTo>
                  <a:lnTo>
                    <a:pt x="22275" y="186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9"/>
            <p:cNvSpPr/>
            <p:nvPr/>
          </p:nvSpPr>
          <p:spPr>
            <a:xfrm flipH="1">
              <a:off x="1446946" y="3257631"/>
              <a:ext cx="741476" cy="504581"/>
            </a:xfrm>
            <a:custGeom>
              <a:avLst/>
              <a:gdLst/>
              <a:ahLst/>
              <a:cxnLst/>
              <a:rect l="l" t="t" r="r" b="b"/>
              <a:pathLst>
                <a:path w="27457" h="18683" extrusionOk="0">
                  <a:moveTo>
                    <a:pt x="27456" y="7535"/>
                  </a:moveTo>
                  <a:lnTo>
                    <a:pt x="22275" y="0"/>
                  </a:lnTo>
                  <a:lnTo>
                    <a:pt x="0" y="11148"/>
                  </a:lnTo>
                  <a:lnTo>
                    <a:pt x="5161" y="1868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9"/>
            <p:cNvSpPr/>
            <p:nvPr/>
          </p:nvSpPr>
          <p:spPr>
            <a:xfrm flipH="1">
              <a:off x="844303" y="3461131"/>
              <a:ext cx="1204747" cy="602159"/>
            </a:xfrm>
            <a:custGeom>
              <a:avLst/>
              <a:gdLst/>
              <a:ahLst/>
              <a:cxnLst/>
              <a:rect l="l" t="t" r="r" b="b"/>
              <a:pathLst>
                <a:path w="44612" h="22296" extrusionOk="0">
                  <a:moveTo>
                    <a:pt x="22316" y="0"/>
                  </a:moveTo>
                  <a:lnTo>
                    <a:pt x="0" y="11148"/>
                  </a:lnTo>
                  <a:lnTo>
                    <a:pt x="22316" y="22295"/>
                  </a:lnTo>
                  <a:lnTo>
                    <a:pt x="4461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9"/>
            <p:cNvSpPr/>
            <p:nvPr/>
          </p:nvSpPr>
          <p:spPr>
            <a:xfrm flipH="1">
              <a:off x="878869" y="3478416"/>
              <a:ext cx="1135614" cy="567590"/>
            </a:xfrm>
            <a:custGeom>
              <a:avLst/>
              <a:gdLst/>
              <a:ahLst/>
              <a:cxnLst/>
              <a:rect l="l" t="t" r="r" b="b"/>
              <a:pathLst>
                <a:path w="42052" h="21016" extrusionOk="0">
                  <a:moveTo>
                    <a:pt x="0" y="10508"/>
                  </a:moveTo>
                  <a:lnTo>
                    <a:pt x="21036" y="0"/>
                  </a:lnTo>
                  <a:lnTo>
                    <a:pt x="42051" y="10508"/>
                  </a:lnTo>
                  <a:lnTo>
                    <a:pt x="21036" y="210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9"/>
            <p:cNvSpPr/>
            <p:nvPr/>
          </p:nvSpPr>
          <p:spPr>
            <a:xfrm flipH="1">
              <a:off x="1446406" y="3762181"/>
              <a:ext cx="602644" cy="965113"/>
            </a:xfrm>
            <a:custGeom>
              <a:avLst/>
              <a:gdLst/>
              <a:ahLst/>
              <a:cxnLst/>
              <a:rect l="l" t="t" r="r" b="b"/>
              <a:pathLst>
                <a:path w="22316" h="35735" extrusionOk="0">
                  <a:moveTo>
                    <a:pt x="0" y="1"/>
                  </a:moveTo>
                  <a:lnTo>
                    <a:pt x="0" y="24587"/>
                  </a:lnTo>
                  <a:lnTo>
                    <a:pt x="22316" y="35735"/>
                  </a:lnTo>
                  <a:lnTo>
                    <a:pt x="22316" y="1114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9"/>
            <p:cNvSpPr/>
            <p:nvPr/>
          </p:nvSpPr>
          <p:spPr>
            <a:xfrm flipH="1">
              <a:off x="844304" y="3762181"/>
              <a:ext cx="602130" cy="965113"/>
            </a:xfrm>
            <a:custGeom>
              <a:avLst/>
              <a:gdLst/>
              <a:ahLst/>
              <a:cxnLst/>
              <a:rect l="l" t="t" r="r" b="b"/>
              <a:pathLst>
                <a:path w="22297" h="35735" extrusionOk="0">
                  <a:moveTo>
                    <a:pt x="22296" y="1"/>
                  </a:moveTo>
                  <a:lnTo>
                    <a:pt x="22296" y="24587"/>
                  </a:lnTo>
                  <a:lnTo>
                    <a:pt x="1" y="35735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9"/>
            <p:cNvSpPr/>
            <p:nvPr/>
          </p:nvSpPr>
          <p:spPr>
            <a:xfrm flipH="1">
              <a:off x="1245707" y="4566699"/>
              <a:ext cx="156116" cy="94796"/>
            </a:xfrm>
            <a:custGeom>
              <a:avLst/>
              <a:gdLst/>
              <a:ahLst/>
              <a:cxnLst/>
              <a:rect l="l" t="t" r="r" b="b"/>
              <a:pathLst>
                <a:path w="5781" h="3510" extrusionOk="0">
                  <a:moveTo>
                    <a:pt x="5781" y="0"/>
                  </a:moveTo>
                  <a:lnTo>
                    <a:pt x="0" y="2890"/>
                  </a:lnTo>
                  <a:lnTo>
                    <a:pt x="0" y="3510"/>
                  </a:lnTo>
                  <a:lnTo>
                    <a:pt x="5781" y="620"/>
                  </a:lnTo>
                  <a:lnTo>
                    <a:pt x="57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9"/>
            <p:cNvSpPr/>
            <p:nvPr/>
          </p:nvSpPr>
          <p:spPr>
            <a:xfrm flipH="1">
              <a:off x="1245707" y="4529888"/>
              <a:ext cx="156116" cy="94823"/>
            </a:xfrm>
            <a:custGeom>
              <a:avLst/>
              <a:gdLst/>
              <a:ahLst/>
              <a:cxnLst/>
              <a:rect l="l" t="t" r="r" b="b"/>
              <a:pathLst>
                <a:path w="5781" h="3511" extrusionOk="0">
                  <a:moveTo>
                    <a:pt x="5781" y="1"/>
                  </a:moveTo>
                  <a:lnTo>
                    <a:pt x="0" y="2891"/>
                  </a:lnTo>
                  <a:lnTo>
                    <a:pt x="0" y="3510"/>
                  </a:lnTo>
                  <a:lnTo>
                    <a:pt x="5781" y="600"/>
                  </a:lnTo>
                  <a:lnTo>
                    <a:pt x="57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9"/>
            <p:cNvSpPr/>
            <p:nvPr/>
          </p:nvSpPr>
          <p:spPr>
            <a:xfrm flipH="1">
              <a:off x="1319835" y="4529888"/>
              <a:ext cx="81987" cy="57472"/>
            </a:xfrm>
            <a:custGeom>
              <a:avLst/>
              <a:gdLst/>
              <a:ahLst/>
              <a:cxnLst/>
              <a:rect l="l" t="t" r="r" b="b"/>
              <a:pathLst>
                <a:path w="3036" h="2128" extrusionOk="0">
                  <a:moveTo>
                    <a:pt x="3035" y="1"/>
                  </a:moveTo>
                  <a:lnTo>
                    <a:pt x="0" y="1528"/>
                  </a:lnTo>
                  <a:lnTo>
                    <a:pt x="0" y="2127"/>
                  </a:lnTo>
                  <a:lnTo>
                    <a:pt x="3035" y="620"/>
                  </a:lnTo>
                  <a:lnTo>
                    <a:pt x="3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9"/>
            <p:cNvSpPr/>
            <p:nvPr/>
          </p:nvSpPr>
          <p:spPr>
            <a:xfrm flipH="1">
              <a:off x="1446406" y="3762181"/>
              <a:ext cx="742016" cy="584874"/>
            </a:xfrm>
            <a:custGeom>
              <a:avLst/>
              <a:gdLst/>
              <a:ahLst/>
              <a:cxnLst/>
              <a:rect l="l" t="t" r="r" b="b"/>
              <a:pathLst>
                <a:path w="27477" h="21656" extrusionOk="0">
                  <a:moveTo>
                    <a:pt x="5161" y="1"/>
                  </a:moveTo>
                  <a:lnTo>
                    <a:pt x="0" y="10508"/>
                  </a:lnTo>
                  <a:lnTo>
                    <a:pt x="22295" y="21656"/>
                  </a:lnTo>
                  <a:lnTo>
                    <a:pt x="27477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9"/>
            <p:cNvSpPr/>
            <p:nvPr/>
          </p:nvSpPr>
          <p:spPr>
            <a:xfrm flipH="1">
              <a:off x="704391" y="3762181"/>
              <a:ext cx="742043" cy="584874"/>
            </a:xfrm>
            <a:custGeom>
              <a:avLst/>
              <a:gdLst/>
              <a:ahLst/>
              <a:cxnLst/>
              <a:rect l="l" t="t" r="r" b="b"/>
              <a:pathLst>
                <a:path w="27478" h="21656" extrusionOk="0">
                  <a:moveTo>
                    <a:pt x="22296" y="1"/>
                  </a:moveTo>
                  <a:lnTo>
                    <a:pt x="27478" y="10508"/>
                  </a:lnTo>
                  <a:lnTo>
                    <a:pt x="5162" y="21656"/>
                  </a:lnTo>
                  <a:lnTo>
                    <a:pt x="1" y="1114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9"/>
            <p:cNvSpPr/>
            <p:nvPr/>
          </p:nvSpPr>
          <p:spPr>
            <a:xfrm flipH="1">
              <a:off x="878871" y="3478416"/>
              <a:ext cx="567564" cy="567590"/>
            </a:xfrm>
            <a:custGeom>
              <a:avLst/>
              <a:gdLst/>
              <a:ahLst/>
              <a:cxnLst/>
              <a:rect l="l" t="t" r="r" b="b"/>
              <a:pathLst>
                <a:path w="21017" h="21016" extrusionOk="0">
                  <a:moveTo>
                    <a:pt x="1" y="0"/>
                  </a:moveTo>
                  <a:lnTo>
                    <a:pt x="1" y="21015"/>
                  </a:lnTo>
                  <a:lnTo>
                    <a:pt x="21016" y="105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9"/>
            <p:cNvSpPr/>
            <p:nvPr/>
          </p:nvSpPr>
          <p:spPr>
            <a:xfrm flipH="1">
              <a:off x="1819912" y="4274562"/>
              <a:ext cx="194571" cy="228051"/>
            </a:xfrm>
            <a:custGeom>
              <a:avLst/>
              <a:gdLst/>
              <a:ahLst/>
              <a:cxnLst/>
              <a:rect l="l" t="t" r="r" b="b"/>
              <a:pathLst>
                <a:path w="7205" h="8444" extrusionOk="0">
                  <a:moveTo>
                    <a:pt x="7205" y="3592"/>
                  </a:moveTo>
                  <a:lnTo>
                    <a:pt x="0" y="0"/>
                  </a:lnTo>
                  <a:lnTo>
                    <a:pt x="0" y="4851"/>
                  </a:lnTo>
                  <a:lnTo>
                    <a:pt x="7205" y="844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 flipH="1">
              <a:off x="1899064" y="4204856"/>
              <a:ext cx="115419" cy="90907"/>
            </a:xfrm>
            <a:custGeom>
              <a:avLst/>
              <a:gdLst/>
              <a:ahLst/>
              <a:cxnLst/>
              <a:rect l="l" t="t" r="r" b="b"/>
              <a:pathLst>
                <a:path w="4274" h="3366" extrusionOk="0">
                  <a:moveTo>
                    <a:pt x="4273" y="2148"/>
                  </a:moveTo>
                  <a:lnTo>
                    <a:pt x="0" y="1"/>
                  </a:lnTo>
                  <a:lnTo>
                    <a:pt x="0" y="1239"/>
                  </a:lnTo>
                  <a:lnTo>
                    <a:pt x="4273" y="33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81" name="Google Shape;1181;p39"/>
            <p:cNvGrpSpPr/>
            <p:nvPr/>
          </p:nvGrpSpPr>
          <p:grpSpPr>
            <a:xfrm>
              <a:off x="489872" y="2546203"/>
              <a:ext cx="981551" cy="556623"/>
              <a:chOff x="1283997" y="2795578"/>
              <a:chExt cx="981551" cy="556623"/>
            </a:xfrm>
          </p:grpSpPr>
          <p:sp>
            <p:nvSpPr>
              <p:cNvPr id="1182" name="Google Shape;1182;p39"/>
              <p:cNvSpPr/>
              <p:nvPr/>
            </p:nvSpPr>
            <p:spPr>
              <a:xfrm>
                <a:off x="1583088" y="2795578"/>
                <a:ext cx="682460" cy="443032"/>
              </a:xfrm>
              <a:custGeom>
                <a:avLst/>
                <a:gdLst/>
                <a:ahLst/>
                <a:cxnLst/>
                <a:rect l="l" t="t" r="r" b="b"/>
                <a:pathLst>
                  <a:path w="10178" h="6607" extrusionOk="0">
                    <a:moveTo>
                      <a:pt x="2766" y="0"/>
                    </a:moveTo>
                    <a:cubicBezTo>
                      <a:pt x="1239" y="0"/>
                      <a:pt x="0" y="1239"/>
                      <a:pt x="0" y="2767"/>
                    </a:cubicBezTo>
                    <a:cubicBezTo>
                      <a:pt x="0" y="4294"/>
                      <a:pt x="1239" y="5533"/>
                      <a:pt x="2766" y="5533"/>
                    </a:cubicBezTo>
                    <a:lnTo>
                      <a:pt x="7535" y="5533"/>
                    </a:lnTo>
                    <a:lnTo>
                      <a:pt x="8361" y="6606"/>
                    </a:lnTo>
                    <a:lnTo>
                      <a:pt x="8361" y="5368"/>
                    </a:lnTo>
                    <a:cubicBezTo>
                      <a:pt x="9434" y="4955"/>
                      <a:pt x="10157" y="3923"/>
                      <a:pt x="10157" y="2787"/>
                    </a:cubicBezTo>
                    <a:cubicBezTo>
                      <a:pt x="10177" y="1239"/>
                      <a:pt x="8939" y="0"/>
                      <a:pt x="741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83" name="Google Shape;1183;p39"/>
              <p:cNvGrpSpPr/>
              <p:nvPr/>
            </p:nvGrpSpPr>
            <p:grpSpPr>
              <a:xfrm>
                <a:off x="1283997" y="2981098"/>
                <a:ext cx="682495" cy="371103"/>
                <a:chOff x="5911586" y="1580851"/>
                <a:chExt cx="298724" cy="162437"/>
              </a:xfrm>
            </p:grpSpPr>
            <p:sp>
              <p:nvSpPr>
                <p:cNvPr id="1184" name="Google Shape;1184;p39"/>
                <p:cNvSpPr/>
                <p:nvPr/>
              </p:nvSpPr>
              <p:spPr>
                <a:xfrm>
                  <a:off x="5911586" y="1580851"/>
                  <a:ext cx="298724" cy="162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78" h="5534" extrusionOk="0">
                      <a:moveTo>
                        <a:pt x="2729" y="0"/>
                      </a:moveTo>
                      <a:cubicBezTo>
                        <a:pt x="1219" y="0"/>
                        <a:pt x="0" y="1252"/>
                        <a:pt x="0" y="2767"/>
                      </a:cubicBezTo>
                      <a:cubicBezTo>
                        <a:pt x="0" y="4294"/>
                        <a:pt x="1239" y="5533"/>
                        <a:pt x="2766" y="5533"/>
                      </a:cubicBezTo>
                      <a:lnTo>
                        <a:pt x="7411" y="5533"/>
                      </a:lnTo>
                      <a:cubicBezTo>
                        <a:pt x="8939" y="5533"/>
                        <a:pt x="10177" y="4274"/>
                        <a:pt x="10177" y="2746"/>
                      </a:cubicBezTo>
                      <a:cubicBezTo>
                        <a:pt x="10177" y="1219"/>
                        <a:pt x="8939" y="1"/>
                        <a:pt x="7411" y="1"/>
                      </a:cubicBezTo>
                      <a:lnTo>
                        <a:pt x="2766" y="1"/>
                      </a:lnTo>
                      <a:cubicBezTo>
                        <a:pt x="2754" y="0"/>
                        <a:pt x="2742" y="0"/>
                        <a:pt x="27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9"/>
                <p:cNvSpPr/>
                <p:nvPr/>
              </p:nvSpPr>
              <p:spPr>
                <a:xfrm>
                  <a:off x="6100013" y="1647510"/>
                  <a:ext cx="33342" cy="2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81" extrusionOk="0">
                      <a:moveTo>
                        <a:pt x="661" y="0"/>
                      </a:moveTo>
                      <a:cubicBezTo>
                        <a:pt x="227" y="0"/>
                        <a:pt x="0" y="537"/>
                        <a:pt x="310" y="847"/>
                      </a:cubicBezTo>
                      <a:cubicBezTo>
                        <a:pt x="409" y="939"/>
                        <a:pt x="529" y="981"/>
                        <a:pt x="646" y="981"/>
                      </a:cubicBezTo>
                      <a:cubicBezTo>
                        <a:pt x="897" y="981"/>
                        <a:pt x="1136" y="791"/>
                        <a:pt x="1136" y="496"/>
                      </a:cubicBezTo>
                      <a:cubicBezTo>
                        <a:pt x="1136" y="227"/>
                        <a:pt x="929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9"/>
                <p:cNvSpPr/>
                <p:nvPr/>
              </p:nvSpPr>
              <p:spPr>
                <a:xfrm>
                  <a:off x="6041842" y="1647510"/>
                  <a:ext cx="33342" cy="28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75" extrusionOk="0">
                      <a:moveTo>
                        <a:pt x="640" y="0"/>
                      </a:moveTo>
                      <a:cubicBezTo>
                        <a:pt x="207" y="0"/>
                        <a:pt x="0" y="537"/>
                        <a:pt x="310" y="826"/>
                      </a:cubicBezTo>
                      <a:cubicBezTo>
                        <a:pt x="406" y="928"/>
                        <a:pt x="528" y="974"/>
                        <a:pt x="650" y="974"/>
                      </a:cubicBezTo>
                      <a:cubicBezTo>
                        <a:pt x="895" y="974"/>
                        <a:pt x="1136" y="786"/>
                        <a:pt x="1136" y="496"/>
                      </a:cubicBezTo>
                      <a:cubicBezTo>
                        <a:pt x="1136" y="227"/>
                        <a:pt x="909" y="0"/>
                        <a:pt x="6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9"/>
                <p:cNvSpPr/>
                <p:nvPr/>
              </p:nvSpPr>
              <p:spPr>
                <a:xfrm>
                  <a:off x="5983083" y="1647510"/>
                  <a:ext cx="33342" cy="2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81" extrusionOk="0">
                      <a:moveTo>
                        <a:pt x="661" y="0"/>
                      </a:moveTo>
                      <a:cubicBezTo>
                        <a:pt x="227" y="0"/>
                        <a:pt x="0" y="537"/>
                        <a:pt x="310" y="847"/>
                      </a:cubicBezTo>
                      <a:cubicBezTo>
                        <a:pt x="409" y="939"/>
                        <a:pt x="528" y="981"/>
                        <a:pt x="646" y="981"/>
                      </a:cubicBezTo>
                      <a:cubicBezTo>
                        <a:pt x="896" y="981"/>
                        <a:pt x="1135" y="791"/>
                        <a:pt x="1135" y="496"/>
                      </a:cubicBezTo>
                      <a:cubicBezTo>
                        <a:pt x="1135" y="227"/>
                        <a:pt x="929" y="0"/>
                        <a:pt x="6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88" name="Google Shape;1188;p39"/>
            <p:cNvGrpSpPr/>
            <p:nvPr/>
          </p:nvGrpSpPr>
          <p:grpSpPr>
            <a:xfrm>
              <a:off x="1701955" y="2886969"/>
              <a:ext cx="91523" cy="105497"/>
              <a:chOff x="8140660" y="1944411"/>
              <a:chExt cx="35778" cy="41240"/>
            </a:xfrm>
          </p:grpSpPr>
          <p:sp>
            <p:nvSpPr>
              <p:cNvPr id="1189" name="Google Shape;1189;p39"/>
              <p:cNvSpPr/>
              <p:nvPr/>
            </p:nvSpPr>
            <p:spPr>
              <a:xfrm>
                <a:off x="8158828" y="1944411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1" y="1"/>
                    </a:moveTo>
                    <a:lnTo>
                      <a:pt x="1" y="22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9"/>
              <p:cNvSpPr/>
              <p:nvPr/>
            </p:nvSpPr>
            <p:spPr>
              <a:xfrm>
                <a:off x="8158828" y="1978342"/>
                <a:ext cx="29" cy="73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9" fill="none" extrusionOk="0">
                    <a:moveTo>
                      <a:pt x="1" y="1"/>
                    </a:moveTo>
                    <a:lnTo>
                      <a:pt x="1" y="248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9"/>
              <p:cNvSpPr/>
              <p:nvPr/>
            </p:nvSpPr>
            <p:spPr>
              <a:xfrm>
                <a:off x="8140660" y="1954713"/>
                <a:ext cx="6075" cy="3053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4" fill="none" extrusionOk="0">
                    <a:moveTo>
                      <a:pt x="0" y="1"/>
                    </a:moveTo>
                    <a:lnTo>
                      <a:pt x="207" y="104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9"/>
              <p:cNvSpPr/>
              <p:nvPr/>
            </p:nvSpPr>
            <p:spPr>
              <a:xfrm>
                <a:off x="8170333" y="1971679"/>
                <a:ext cx="610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25" fill="none" extrusionOk="0">
                    <a:moveTo>
                      <a:pt x="1" y="1"/>
                    </a:moveTo>
                    <a:lnTo>
                      <a:pt x="207" y="125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9"/>
              <p:cNvSpPr/>
              <p:nvPr/>
            </p:nvSpPr>
            <p:spPr>
              <a:xfrm>
                <a:off x="8140660" y="1971679"/>
                <a:ext cx="607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25" fill="none" extrusionOk="0">
                    <a:moveTo>
                      <a:pt x="0" y="125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9"/>
              <p:cNvSpPr/>
              <p:nvPr/>
            </p:nvSpPr>
            <p:spPr>
              <a:xfrm>
                <a:off x="8170333" y="1954713"/>
                <a:ext cx="6105" cy="3053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04" fill="none" extrusionOk="0">
                    <a:moveTo>
                      <a:pt x="1" y="104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95" name="Google Shape;1195;p39"/>
            <p:cNvGrpSpPr/>
            <p:nvPr/>
          </p:nvGrpSpPr>
          <p:grpSpPr>
            <a:xfrm>
              <a:off x="1588439" y="3414553"/>
              <a:ext cx="165450" cy="190711"/>
              <a:chOff x="7643207" y="1415420"/>
              <a:chExt cx="35778" cy="41240"/>
            </a:xfrm>
          </p:grpSpPr>
          <p:sp>
            <p:nvSpPr>
              <p:cNvPr id="1196" name="Google Shape;1196;p39"/>
              <p:cNvSpPr/>
              <p:nvPr/>
            </p:nvSpPr>
            <p:spPr>
              <a:xfrm>
                <a:off x="7661404" y="1415420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0" y="1"/>
                    </a:moveTo>
                    <a:lnTo>
                      <a:pt x="0" y="22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9"/>
              <p:cNvSpPr/>
              <p:nvPr/>
            </p:nvSpPr>
            <p:spPr>
              <a:xfrm>
                <a:off x="7661404" y="1449968"/>
                <a:ext cx="29" cy="6692"/>
              </a:xfrm>
              <a:custGeom>
                <a:avLst/>
                <a:gdLst/>
                <a:ahLst/>
                <a:cxnLst/>
                <a:rect l="l" t="t" r="r" b="b"/>
                <a:pathLst>
                  <a:path w="1" h="228" fill="none" extrusionOk="0">
                    <a:moveTo>
                      <a:pt x="0" y="1"/>
                    </a:moveTo>
                    <a:lnTo>
                      <a:pt x="0" y="228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9"/>
              <p:cNvSpPr/>
              <p:nvPr/>
            </p:nvSpPr>
            <p:spPr>
              <a:xfrm>
                <a:off x="7643207" y="1425723"/>
                <a:ext cx="6105" cy="3082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05" fill="none" extrusionOk="0">
                    <a:moveTo>
                      <a:pt x="1" y="1"/>
                    </a:moveTo>
                    <a:lnTo>
                      <a:pt x="207" y="104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>
                <a:off x="7672909" y="1442688"/>
                <a:ext cx="607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25" fill="none" extrusionOk="0">
                    <a:moveTo>
                      <a:pt x="0" y="1"/>
                    </a:moveTo>
                    <a:lnTo>
                      <a:pt x="207" y="125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>
                <a:off x="7643207" y="1442688"/>
                <a:ext cx="6105" cy="3669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25" fill="none" extrusionOk="0">
                    <a:moveTo>
                      <a:pt x="1" y="125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>
                <a:off x="7672909" y="1425723"/>
                <a:ext cx="6075" cy="3082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05" fill="none" extrusionOk="0">
                    <a:moveTo>
                      <a:pt x="0" y="104"/>
                    </a:moveTo>
                    <a:lnTo>
                      <a:pt x="207" y="1"/>
                    </a:lnTo>
                  </a:path>
                </a:pathLst>
              </a:custGeom>
              <a:noFill/>
              <a:ln w="190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2" name="Google Shape;1202;p39"/>
            <p:cNvSpPr/>
            <p:nvPr/>
          </p:nvSpPr>
          <p:spPr>
            <a:xfrm rot="-5400000">
              <a:off x="1417944" y="3817874"/>
              <a:ext cx="55824" cy="47803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600" y="0"/>
                  </a:moveTo>
                  <a:cubicBezTo>
                    <a:pt x="269" y="0"/>
                    <a:pt x="1" y="269"/>
                    <a:pt x="1" y="599"/>
                  </a:cubicBezTo>
                  <a:cubicBezTo>
                    <a:pt x="1" y="949"/>
                    <a:pt x="295" y="1185"/>
                    <a:pt x="600" y="1185"/>
                  </a:cubicBezTo>
                  <a:cubicBezTo>
                    <a:pt x="745" y="1185"/>
                    <a:pt x="893" y="1132"/>
                    <a:pt x="1012" y="1012"/>
                  </a:cubicBezTo>
                  <a:cubicBezTo>
                    <a:pt x="1384" y="640"/>
                    <a:pt x="11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9"/>
            <p:cNvSpPr/>
            <p:nvPr/>
          </p:nvSpPr>
          <p:spPr>
            <a:xfrm rot="-5400000">
              <a:off x="1342066" y="3625341"/>
              <a:ext cx="37512" cy="31465"/>
            </a:xfrm>
            <a:custGeom>
              <a:avLst/>
              <a:gdLst/>
              <a:ahLst/>
              <a:cxnLst/>
              <a:rect l="l" t="t" r="r" b="b"/>
              <a:pathLst>
                <a:path w="930" h="780" extrusionOk="0">
                  <a:moveTo>
                    <a:pt x="516" y="1"/>
                  </a:moveTo>
                  <a:cubicBezTo>
                    <a:pt x="165" y="1"/>
                    <a:pt x="0" y="414"/>
                    <a:pt x="248" y="661"/>
                  </a:cubicBezTo>
                  <a:cubicBezTo>
                    <a:pt x="330" y="743"/>
                    <a:pt x="432" y="780"/>
                    <a:pt x="532" y="780"/>
                  </a:cubicBezTo>
                  <a:cubicBezTo>
                    <a:pt x="735" y="780"/>
                    <a:pt x="929" y="628"/>
                    <a:pt x="929" y="393"/>
                  </a:cubicBezTo>
                  <a:cubicBezTo>
                    <a:pt x="929" y="166"/>
                    <a:pt x="743" y="1"/>
                    <a:pt x="5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9"/>
            <p:cNvSpPr/>
            <p:nvPr/>
          </p:nvSpPr>
          <p:spPr>
            <a:xfrm rot="-5400000">
              <a:off x="947317" y="3483574"/>
              <a:ext cx="66674" cy="57041"/>
            </a:xfrm>
            <a:custGeom>
              <a:avLst/>
              <a:gdLst/>
              <a:ahLst/>
              <a:cxnLst/>
              <a:rect l="l" t="t" r="r" b="b"/>
              <a:pathLst>
                <a:path w="1653" h="1414" extrusionOk="0">
                  <a:moveTo>
                    <a:pt x="950" y="0"/>
                  </a:moveTo>
                  <a:cubicBezTo>
                    <a:pt x="331" y="0"/>
                    <a:pt x="1" y="764"/>
                    <a:pt x="455" y="1198"/>
                  </a:cubicBezTo>
                  <a:cubicBezTo>
                    <a:pt x="597" y="1347"/>
                    <a:pt x="775" y="1413"/>
                    <a:pt x="949" y="1413"/>
                  </a:cubicBezTo>
                  <a:cubicBezTo>
                    <a:pt x="1307" y="1413"/>
                    <a:pt x="1652" y="1132"/>
                    <a:pt x="1652" y="702"/>
                  </a:cubicBezTo>
                  <a:cubicBezTo>
                    <a:pt x="1652" y="310"/>
                    <a:pt x="1343" y="0"/>
                    <a:pt x="9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9"/>
            <p:cNvSpPr/>
            <p:nvPr/>
          </p:nvSpPr>
          <p:spPr>
            <a:xfrm rot="-5400000">
              <a:off x="1951344" y="3513074"/>
              <a:ext cx="55824" cy="47803"/>
            </a:xfrm>
            <a:custGeom>
              <a:avLst/>
              <a:gdLst/>
              <a:ahLst/>
              <a:cxnLst/>
              <a:rect l="l" t="t" r="r" b="b"/>
              <a:pathLst>
                <a:path w="1384" h="1185" extrusionOk="0">
                  <a:moveTo>
                    <a:pt x="600" y="0"/>
                  </a:moveTo>
                  <a:cubicBezTo>
                    <a:pt x="269" y="0"/>
                    <a:pt x="1" y="269"/>
                    <a:pt x="1" y="599"/>
                  </a:cubicBezTo>
                  <a:cubicBezTo>
                    <a:pt x="1" y="949"/>
                    <a:pt x="295" y="1185"/>
                    <a:pt x="600" y="1185"/>
                  </a:cubicBezTo>
                  <a:cubicBezTo>
                    <a:pt x="745" y="1185"/>
                    <a:pt x="893" y="1132"/>
                    <a:pt x="1012" y="1012"/>
                  </a:cubicBezTo>
                  <a:cubicBezTo>
                    <a:pt x="1384" y="640"/>
                    <a:pt x="1116" y="0"/>
                    <a:pt x="6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ultiple Intelligences Theory Thesis Defense by Slidesgo">
  <a:themeElements>
    <a:clrScheme name="Simple Light">
      <a:dk1>
        <a:srgbClr val="FFFFFF"/>
      </a:dk1>
      <a:lt1>
        <a:srgbClr val="191646"/>
      </a:lt1>
      <a:dk2>
        <a:srgbClr val="FFD002"/>
      </a:dk2>
      <a:lt2>
        <a:srgbClr val="A834FE"/>
      </a:lt2>
      <a:accent1>
        <a:srgbClr val="590098"/>
      </a:accent1>
      <a:accent2>
        <a:srgbClr val="41047B"/>
      </a:accent2>
      <a:accent3>
        <a:srgbClr val="B527E1"/>
      </a:accent3>
      <a:accent4>
        <a:srgbClr val="FF8BB9"/>
      </a:accent4>
      <a:accent5>
        <a:srgbClr val="FFA76C"/>
      </a:accent5>
      <a:accent6>
        <a:srgbClr val="C86E5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688</Words>
  <Application>Microsoft Office PowerPoint</Application>
  <PresentationFormat>On-screen Show (16:9)</PresentationFormat>
  <Paragraphs>121</Paragraphs>
  <Slides>39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Red Hat Text</vt:lpstr>
      <vt:lpstr>Anybody</vt:lpstr>
      <vt:lpstr>Times New Roman</vt:lpstr>
      <vt:lpstr>Calibri</vt:lpstr>
      <vt:lpstr>Arial</vt:lpstr>
      <vt:lpstr>Multiple Intelligences Theory Thesis Defense by Slidesgo</vt:lpstr>
      <vt:lpstr> Unleashing  "Dr Jekyll and Mr Hyde" of AI in Math  Education </vt:lpstr>
      <vt:lpstr>03</vt:lpstr>
      <vt:lpstr>Introduction</vt:lpstr>
      <vt:lpstr>World of change…</vt:lpstr>
      <vt:lpstr>What to expect from AI? </vt:lpstr>
      <vt:lpstr>PowerPoint Presentation</vt:lpstr>
      <vt:lpstr>Inclusion of New Disciplines</vt:lpstr>
      <vt:lpstr>PowerPoint Presentation</vt:lpstr>
      <vt:lpstr>Online Learning Platforms</vt:lpstr>
      <vt:lpstr>Mobile Learning</vt:lpstr>
      <vt:lpstr>Let's think big: what can the future hold for AI in Math  Education?</vt:lpstr>
      <vt:lpstr>Skills-Centric Curriculum</vt:lpstr>
      <vt:lpstr>Lifelong Learning and Micro-Credentials</vt:lpstr>
      <vt:lpstr>What should our aspirations be for the future of education?</vt:lpstr>
      <vt:lpstr>Equity and Inclusivity</vt:lpstr>
      <vt:lpstr>Health and Well-Being</vt:lpstr>
      <vt:lpstr>Math Digital Escape Rooms </vt:lpstr>
      <vt:lpstr>PowerPoint Presentation</vt:lpstr>
      <vt:lpstr>PowerPoint Presentation</vt:lpstr>
      <vt:lpstr>PowerPoint Presentation</vt:lpstr>
      <vt:lpstr>PowerPoint Presentation</vt:lpstr>
      <vt:lpstr>Storytelling…</vt:lpstr>
      <vt:lpstr>Storytelling…</vt:lpstr>
      <vt:lpstr>Storytelling…</vt:lpstr>
      <vt:lpstr>Storytelling…</vt:lpstr>
      <vt:lpstr>Storytelling…</vt:lpstr>
      <vt:lpstr>Gamification elements include…</vt:lpstr>
      <vt:lpstr>Gamification elements …</vt:lpstr>
      <vt:lpstr>Virtual reality …</vt:lpstr>
      <vt:lpstr>Virtual reality …</vt:lpstr>
      <vt:lpstr>Internet of Things …</vt:lpstr>
      <vt:lpstr>Artificial Intelligence …</vt:lpstr>
      <vt:lpstr>Artificial Intelligence …</vt:lpstr>
      <vt:lpstr>Let’s play…</vt:lpstr>
      <vt:lpstr>Let’s play…</vt:lpstr>
      <vt:lpstr>Conclusions</vt:lpstr>
      <vt:lpstr>The future of Escape Rooms in terms of technology &amp; innovation is…</vt:lpstr>
      <vt:lpstr>The players can expect…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Intelligences Theory Thesis Defense</dc:title>
  <dc:creator>CarlaPinto</dc:creator>
  <cp:lastModifiedBy>Carla Pinto</cp:lastModifiedBy>
  <cp:revision>100</cp:revision>
  <cp:lastPrinted>2023-11-23T14:50:23Z</cp:lastPrinted>
  <dcterms:modified xsi:type="dcterms:W3CDTF">2024-05-28T20:29:08Z</dcterms:modified>
</cp:coreProperties>
</file>